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ags/tag28.xml" ContentType="application/vnd.openxmlformats-officedocument.presentationml.tags+xml"/>
  <Override PartName="/ppt/tags/tag29.xml" ContentType="application/vnd.openxmlformats-officedocument.presentationml.tags+xml"/>
  <Override PartName="/ppt/theme/themeOverride1.xml" ContentType="application/vnd.openxmlformats-officedocument.themeOverride+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8.xml" ContentType="application/vnd.openxmlformats-officedocument.theme+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tags/tag100.xml" ContentType="application/vnd.openxmlformats-officedocument.presentationml.tags+xml"/>
  <Override PartName="/ppt/tags/tag101.xml" ContentType="application/vnd.openxmlformats-officedocument.presentationml.tags+xml"/>
  <Override PartName="/ppt/notesSlides/notesSlide1.xml" ContentType="application/vnd.openxmlformats-officedocument.presentationml.notesSlide+xml"/>
  <Override PartName="/ppt/tags/tag102.xml" ContentType="application/vnd.openxmlformats-officedocument.presentationml.tags+xml"/>
  <Override PartName="/ppt/notesSlides/notesSlide2.xml" ContentType="application/vnd.openxmlformats-officedocument.presentationml.notesSlide+xml"/>
  <Override PartName="/ppt/tags/tag103.xml" ContentType="application/vnd.openxmlformats-officedocument.presentationml.tags+xml"/>
  <Override PartName="/ppt/notesSlides/notesSlide3.xml" ContentType="application/vnd.openxmlformats-officedocument.presentationml.notesSlide+xml"/>
  <Override PartName="/ppt/tags/tag104.xml" ContentType="application/vnd.openxmlformats-officedocument.presentationml.tags+xml"/>
  <Override PartName="/ppt/notesSlides/notesSlide4.xml" ContentType="application/vnd.openxmlformats-officedocument.presentationml.notesSlide+xml"/>
  <Override PartName="/ppt/tags/tag105.xml" ContentType="application/vnd.openxmlformats-officedocument.presentationml.tags+xml"/>
  <Override PartName="/ppt/notesSlides/notesSlide5.xml" ContentType="application/vnd.openxmlformats-officedocument.presentationml.notesSlide+xml"/>
  <Override PartName="/ppt/tags/tag106.xml" ContentType="application/vnd.openxmlformats-officedocument.presentationml.tags+xml"/>
  <Override PartName="/ppt/notesSlides/notesSlide6.xml" ContentType="application/vnd.openxmlformats-officedocument.presentationml.notesSlide+xml"/>
  <Override PartName="/ppt/tags/tag107.xml" ContentType="application/vnd.openxmlformats-officedocument.presentationml.tags+xml"/>
  <Override PartName="/ppt/notesSlides/notesSlide7.xml" ContentType="application/vnd.openxmlformats-officedocument.presentationml.notesSlide+xml"/>
  <Override PartName="/ppt/tags/tag108.xml" ContentType="application/vnd.openxmlformats-officedocument.presentationml.tags+xml"/>
  <Override PartName="/ppt/notesSlides/notesSlide8.xml" ContentType="application/vnd.openxmlformats-officedocument.presentationml.notesSlide+xml"/>
  <Override PartName="/ppt/tags/tag109.xml" ContentType="application/vnd.openxmlformats-officedocument.presentationml.tags+xml"/>
  <Override PartName="/ppt/notesSlides/notesSlide9.xml" ContentType="application/vnd.openxmlformats-officedocument.presentationml.notesSlide+xml"/>
  <Override PartName="/ppt/tags/tag110.xml" ContentType="application/vnd.openxmlformats-officedocument.presentationml.tags+xml"/>
  <Override PartName="/ppt/notesSlides/notesSlide10.xml" ContentType="application/vnd.openxmlformats-officedocument.presentationml.notesSlide+xml"/>
  <Override PartName="/ppt/tags/tag111.xml" ContentType="application/vnd.openxmlformats-officedocument.presentationml.tags+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 id="2147483865" r:id="rId2"/>
    <p:sldMasterId id="2147483781" r:id="rId3"/>
    <p:sldMasterId id="2147483793" r:id="rId4"/>
    <p:sldMasterId id="2147483817" r:id="rId5"/>
    <p:sldMasterId id="2147483829" r:id="rId6"/>
    <p:sldMasterId id="2147483841" r:id="rId7"/>
    <p:sldMasterId id="2147483853" r:id="rId8"/>
    <p:sldMasterId id="2147483878" r:id="rId9"/>
  </p:sldMasterIdLst>
  <p:notesMasterIdLst>
    <p:notesMasterId r:id="rId24"/>
  </p:notesMasterIdLst>
  <p:handoutMasterIdLst>
    <p:handoutMasterId r:id="rId25"/>
  </p:handoutMasterIdLst>
  <p:sldIdLst>
    <p:sldId id="1015" r:id="rId10"/>
    <p:sldId id="1022" r:id="rId11"/>
    <p:sldId id="998" r:id="rId12"/>
    <p:sldId id="996" r:id="rId13"/>
    <p:sldId id="259" r:id="rId14"/>
    <p:sldId id="991" r:id="rId15"/>
    <p:sldId id="1048" r:id="rId16"/>
    <p:sldId id="1064" r:id="rId17"/>
    <p:sldId id="1066" r:id="rId18"/>
    <p:sldId id="1065" r:id="rId19"/>
    <p:sldId id="992" r:id="rId20"/>
    <p:sldId id="989" r:id="rId21"/>
    <p:sldId id="1052" r:id="rId22"/>
    <p:sldId id="1053" r:id="rId23"/>
  </p:sldIdLst>
  <p:sldSz cx="12192000" cy="6858000"/>
  <p:notesSz cx="6858000" cy="9144000"/>
  <p:custDataLst>
    <p:tags r:id="rId2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BE3D1"/>
    <a:srgbClr val="121C30"/>
    <a:srgbClr val="9C544E"/>
    <a:srgbClr val="381E1C"/>
    <a:srgbClr val="F3F0E9"/>
    <a:srgbClr val="FFFFFF"/>
    <a:srgbClr val="E54226"/>
    <a:srgbClr val="3A414E"/>
    <a:srgbClr val="F7F4ED"/>
    <a:srgbClr val="F9F7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5AE7402-46E8-4733-BA0A-C252A80AF1A4}" v="75" dt="2024-10-08T00:18:01.24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648" autoAdjust="0"/>
    <p:restoredTop sz="84442" autoAdjust="0"/>
  </p:normalViewPr>
  <p:slideViewPr>
    <p:cSldViewPr snapToGrid="0">
      <p:cViewPr>
        <p:scale>
          <a:sx n="79" d="100"/>
          <a:sy n="79" d="100"/>
        </p:scale>
        <p:origin x="860" y="564"/>
      </p:cViewPr>
      <p:guideLst/>
    </p:cSldViewPr>
  </p:slideViewPr>
  <p:notesTextViewPr>
    <p:cViewPr>
      <p:scale>
        <a:sx n="3" d="2"/>
        <a:sy n="3" d="2"/>
      </p:scale>
      <p:origin x="0" y="0"/>
    </p:cViewPr>
  </p:notesTextViewPr>
  <p:sorterViewPr>
    <p:cViewPr>
      <p:scale>
        <a:sx n="100" d="100"/>
        <a:sy n="100" d="100"/>
      </p:scale>
      <p:origin x="0" y="-12629"/>
    </p:cViewPr>
  </p:sorterViewPr>
  <p:notesViewPr>
    <p:cSldViewPr snapToGrid="0">
      <p:cViewPr varScale="1">
        <p:scale>
          <a:sx n="88" d="100"/>
          <a:sy n="88" d="100"/>
        </p:scale>
        <p:origin x="3738"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tags" Target="tags/tag1.xml"/><Relationship Id="rId3" Type="http://schemas.openxmlformats.org/officeDocument/2006/relationships/slideMaster" Target="slideMasters/slideMaster3.xml"/><Relationship Id="rId21" Type="http://schemas.openxmlformats.org/officeDocument/2006/relationships/slide" Target="slides/slide12.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notesMaster" Target="notesMasters/notesMaster1.xml"/><Relationship Id="rId32" Type="http://schemas.microsoft.com/office/2015/10/relationships/revisionInfo" Target="revisionInfo.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viewProps" Target="viewProps.xml"/><Relationship Id="rId10" Type="http://schemas.openxmlformats.org/officeDocument/2006/relationships/slide" Target="slides/slide1.xml"/><Relationship Id="rId19" Type="http://schemas.openxmlformats.org/officeDocument/2006/relationships/slide" Target="slides/slide10.xml"/><Relationship Id="rId31" Type="http://schemas.microsoft.com/office/2016/11/relationships/changesInfo" Target="changesInfos/changesInfo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imon Mould" userId="b18ac1b82bebf79d" providerId="LiveId" clId="{85AE7402-46E8-4733-BA0A-C252A80AF1A4}"/>
    <pc:docChg chg="undo redo custSel addSld delSld modSld sldOrd">
      <pc:chgData name="Simon Mould" userId="b18ac1b82bebf79d" providerId="LiveId" clId="{85AE7402-46E8-4733-BA0A-C252A80AF1A4}" dt="2024-10-08T00:19:05.634" v="553" actId="403"/>
      <pc:docMkLst>
        <pc:docMk/>
      </pc:docMkLst>
      <pc:sldChg chg="del">
        <pc:chgData name="Simon Mould" userId="b18ac1b82bebf79d" providerId="LiveId" clId="{85AE7402-46E8-4733-BA0A-C252A80AF1A4}" dt="2024-10-05T20:21:32.566" v="138" actId="47"/>
        <pc:sldMkLst>
          <pc:docMk/>
          <pc:sldMk cId="1446876839" sldId="256"/>
        </pc:sldMkLst>
      </pc:sldChg>
      <pc:sldChg chg="modSp mod">
        <pc:chgData name="Simon Mould" userId="b18ac1b82bebf79d" providerId="LiveId" clId="{85AE7402-46E8-4733-BA0A-C252A80AF1A4}" dt="2024-10-08T00:17:36.764" v="541" actId="1076"/>
        <pc:sldMkLst>
          <pc:docMk/>
          <pc:sldMk cId="207270244" sldId="259"/>
        </pc:sldMkLst>
        <pc:spChg chg="mod">
          <ac:chgData name="Simon Mould" userId="b18ac1b82bebf79d" providerId="LiveId" clId="{85AE7402-46E8-4733-BA0A-C252A80AF1A4}" dt="2024-10-08T00:17:36.764" v="541" actId="1076"/>
          <ac:spMkLst>
            <pc:docMk/>
            <pc:sldMk cId="207270244" sldId="259"/>
            <ac:spMk id="7" creationId="{CEFCF753-32C2-C82C-DC7C-B5FDD268532A}"/>
          </ac:spMkLst>
        </pc:spChg>
      </pc:sldChg>
      <pc:sldChg chg="modSp del mod">
        <pc:chgData name="Simon Mould" userId="b18ac1b82bebf79d" providerId="LiveId" clId="{85AE7402-46E8-4733-BA0A-C252A80AF1A4}" dt="2024-10-08T00:01:35.051" v="208" actId="47"/>
        <pc:sldMkLst>
          <pc:docMk/>
          <pc:sldMk cId="2931523678" sldId="956"/>
        </pc:sldMkLst>
        <pc:spChg chg="mod">
          <ac:chgData name="Simon Mould" userId="b18ac1b82bebf79d" providerId="LiveId" clId="{85AE7402-46E8-4733-BA0A-C252A80AF1A4}" dt="2024-10-07T20:44:21.142" v="148" actId="20577"/>
          <ac:spMkLst>
            <pc:docMk/>
            <pc:sldMk cId="2931523678" sldId="956"/>
            <ac:spMk id="5" creationId="{714EF38C-242F-DF59-5615-31F72DD5CCCC}"/>
          </ac:spMkLst>
        </pc:spChg>
      </pc:sldChg>
      <pc:sldChg chg="del">
        <pc:chgData name="Simon Mould" userId="b18ac1b82bebf79d" providerId="LiveId" clId="{85AE7402-46E8-4733-BA0A-C252A80AF1A4}" dt="2024-10-05T20:08:06.976" v="84" actId="47"/>
        <pc:sldMkLst>
          <pc:docMk/>
          <pc:sldMk cId="3313553174" sldId="972"/>
        </pc:sldMkLst>
      </pc:sldChg>
      <pc:sldChg chg="del">
        <pc:chgData name="Simon Mould" userId="b18ac1b82bebf79d" providerId="LiveId" clId="{85AE7402-46E8-4733-BA0A-C252A80AF1A4}" dt="2024-10-08T00:15:56.306" v="525" actId="47"/>
        <pc:sldMkLst>
          <pc:docMk/>
          <pc:sldMk cId="224032438" sldId="975"/>
        </pc:sldMkLst>
      </pc:sldChg>
      <pc:sldChg chg="del">
        <pc:chgData name="Simon Mould" userId="b18ac1b82bebf79d" providerId="LiveId" clId="{85AE7402-46E8-4733-BA0A-C252A80AF1A4}" dt="2024-10-08T00:01:35.051" v="208" actId="47"/>
        <pc:sldMkLst>
          <pc:docMk/>
          <pc:sldMk cId="1567778138" sldId="979"/>
        </pc:sldMkLst>
      </pc:sldChg>
      <pc:sldChg chg="del">
        <pc:chgData name="Simon Mould" userId="b18ac1b82bebf79d" providerId="LiveId" clId="{85AE7402-46E8-4733-BA0A-C252A80AF1A4}" dt="2024-10-08T00:01:35.051" v="208" actId="47"/>
        <pc:sldMkLst>
          <pc:docMk/>
          <pc:sldMk cId="1371223907" sldId="980"/>
        </pc:sldMkLst>
      </pc:sldChg>
      <pc:sldChg chg="delSp del mod">
        <pc:chgData name="Simon Mould" userId="b18ac1b82bebf79d" providerId="LiveId" clId="{85AE7402-46E8-4733-BA0A-C252A80AF1A4}" dt="2024-10-05T20:01:02.893" v="6" actId="47"/>
        <pc:sldMkLst>
          <pc:docMk/>
          <pc:sldMk cId="15036688" sldId="982"/>
        </pc:sldMkLst>
        <pc:picChg chg="del">
          <ac:chgData name="Simon Mould" userId="b18ac1b82bebf79d" providerId="LiveId" clId="{85AE7402-46E8-4733-BA0A-C252A80AF1A4}" dt="2024-10-05T17:47:11.541" v="4" actId="478"/>
          <ac:picMkLst>
            <pc:docMk/>
            <pc:sldMk cId="15036688" sldId="982"/>
            <ac:picMk id="3" creationId="{DAC3B5E3-143F-E563-C04E-E9EC73726F3E}"/>
          </ac:picMkLst>
        </pc:picChg>
      </pc:sldChg>
      <pc:sldChg chg="modSp del mod">
        <pc:chgData name="Simon Mould" userId="b18ac1b82bebf79d" providerId="LiveId" clId="{85AE7402-46E8-4733-BA0A-C252A80AF1A4}" dt="2024-10-08T00:02:43.694" v="209" actId="47"/>
        <pc:sldMkLst>
          <pc:docMk/>
          <pc:sldMk cId="2007599184" sldId="983"/>
        </pc:sldMkLst>
        <pc:spChg chg="mod">
          <ac:chgData name="Simon Mould" userId="b18ac1b82bebf79d" providerId="LiveId" clId="{85AE7402-46E8-4733-BA0A-C252A80AF1A4}" dt="2024-10-07T20:47:52.214" v="167" actId="20577"/>
          <ac:spMkLst>
            <pc:docMk/>
            <pc:sldMk cId="2007599184" sldId="983"/>
            <ac:spMk id="12" creationId="{D509CA10-C840-3EC9-9DA0-7847D9A8BD6C}"/>
          </ac:spMkLst>
        </pc:spChg>
      </pc:sldChg>
      <pc:sldChg chg="modSp del mod">
        <pc:chgData name="Simon Mould" userId="b18ac1b82bebf79d" providerId="LiveId" clId="{85AE7402-46E8-4733-BA0A-C252A80AF1A4}" dt="2024-10-08T00:02:43.694" v="209" actId="47"/>
        <pc:sldMkLst>
          <pc:docMk/>
          <pc:sldMk cId="1591276903" sldId="984"/>
        </pc:sldMkLst>
        <pc:spChg chg="mod">
          <ac:chgData name="Simon Mould" userId="b18ac1b82bebf79d" providerId="LiveId" clId="{85AE7402-46E8-4733-BA0A-C252A80AF1A4}" dt="2024-10-07T20:47:56.517" v="168" actId="20577"/>
          <ac:spMkLst>
            <pc:docMk/>
            <pc:sldMk cId="1591276903" sldId="984"/>
            <ac:spMk id="12" creationId="{D509CA10-C840-3EC9-9DA0-7847D9A8BD6C}"/>
          </ac:spMkLst>
        </pc:spChg>
      </pc:sldChg>
      <pc:sldChg chg="modSp del mod">
        <pc:chgData name="Simon Mould" userId="b18ac1b82bebf79d" providerId="LiveId" clId="{85AE7402-46E8-4733-BA0A-C252A80AF1A4}" dt="2024-10-08T00:02:43.694" v="209" actId="47"/>
        <pc:sldMkLst>
          <pc:docMk/>
          <pc:sldMk cId="4075362865" sldId="986"/>
        </pc:sldMkLst>
        <pc:spChg chg="mod">
          <ac:chgData name="Simon Mould" userId="b18ac1b82bebf79d" providerId="LiveId" clId="{85AE7402-46E8-4733-BA0A-C252A80AF1A4}" dt="2024-10-07T20:47:45.981" v="164" actId="20577"/>
          <ac:spMkLst>
            <pc:docMk/>
            <pc:sldMk cId="4075362865" sldId="986"/>
            <ac:spMk id="12" creationId="{D509CA10-C840-3EC9-9DA0-7847D9A8BD6C}"/>
          </ac:spMkLst>
        </pc:spChg>
      </pc:sldChg>
      <pc:sldChg chg="del modNotesTx">
        <pc:chgData name="Simon Mould" userId="b18ac1b82bebf79d" providerId="LiveId" clId="{85AE7402-46E8-4733-BA0A-C252A80AF1A4}" dt="2024-10-08T00:08:44.921" v="318" actId="47"/>
        <pc:sldMkLst>
          <pc:docMk/>
          <pc:sldMk cId="104347499" sldId="987"/>
        </pc:sldMkLst>
      </pc:sldChg>
      <pc:sldChg chg="del">
        <pc:chgData name="Simon Mould" userId="b18ac1b82bebf79d" providerId="LiveId" clId="{85AE7402-46E8-4733-BA0A-C252A80AF1A4}" dt="2024-10-05T20:12:40.796" v="91" actId="47"/>
        <pc:sldMkLst>
          <pc:docMk/>
          <pc:sldMk cId="1749584328" sldId="988"/>
        </pc:sldMkLst>
      </pc:sldChg>
      <pc:sldChg chg="modSp mod">
        <pc:chgData name="Simon Mould" userId="b18ac1b82bebf79d" providerId="LiveId" clId="{85AE7402-46E8-4733-BA0A-C252A80AF1A4}" dt="2024-10-07T20:52:54.779" v="187" actId="6549"/>
        <pc:sldMkLst>
          <pc:docMk/>
          <pc:sldMk cId="3920732524" sldId="989"/>
        </pc:sldMkLst>
        <pc:spChg chg="mod">
          <ac:chgData name="Simon Mould" userId="b18ac1b82bebf79d" providerId="LiveId" clId="{85AE7402-46E8-4733-BA0A-C252A80AF1A4}" dt="2024-10-07T20:52:54.779" v="187" actId="6549"/>
          <ac:spMkLst>
            <pc:docMk/>
            <pc:sldMk cId="3920732524" sldId="989"/>
            <ac:spMk id="4" creationId="{3AF2B1A8-2AAE-7575-5D9E-F06C754C6A95}"/>
          </ac:spMkLst>
        </pc:spChg>
        <pc:spChg chg="mod">
          <ac:chgData name="Simon Mould" userId="b18ac1b82bebf79d" providerId="LiveId" clId="{85AE7402-46E8-4733-BA0A-C252A80AF1A4}" dt="2024-10-07T20:52:45.606" v="185" actId="20577"/>
          <ac:spMkLst>
            <pc:docMk/>
            <pc:sldMk cId="3920732524" sldId="989"/>
            <ac:spMk id="12" creationId="{D509CA10-C840-3EC9-9DA0-7847D9A8BD6C}"/>
          </ac:spMkLst>
        </pc:spChg>
      </pc:sldChg>
      <pc:sldChg chg="del">
        <pc:chgData name="Simon Mould" userId="b18ac1b82bebf79d" providerId="LiveId" clId="{85AE7402-46E8-4733-BA0A-C252A80AF1A4}" dt="2024-10-05T20:21:32.566" v="138" actId="47"/>
        <pc:sldMkLst>
          <pc:docMk/>
          <pc:sldMk cId="3580427724" sldId="990"/>
        </pc:sldMkLst>
      </pc:sldChg>
      <pc:sldChg chg="addSp delSp modSp add del mod setBg delDesignElem modNotesTx">
        <pc:chgData name="Simon Mould" userId="b18ac1b82bebf79d" providerId="LiveId" clId="{85AE7402-46E8-4733-BA0A-C252A80AF1A4}" dt="2024-10-08T00:17:02.319" v="532" actId="403"/>
        <pc:sldMkLst>
          <pc:docMk/>
          <pc:sldMk cId="416509751" sldId="991"/>
        </pc:sldMkLst>
        <pc:spChg chg="mod">
          <ac:chgData name="Simon Mould" userId="b18ac1b82bebf79d" providerId="LiveId" clId="{85AE7402-46E8-4733-BA0A-C252A80AF1A4}" dt="2024-10-08T00:17:02.319" v="532" actId="403"/>
          <ac:spMkLst>
            <pc:docMk/>
            <pc:sldMk cId="416509751" sldId="991"/>
            <ac:spMk id="4" creationId="{577F7CC2-4313-FA1E-FA00-607880BBB6B7}"/>
          </ac:spMkLst>
        </pc:spChg>
        <pc:spChg chg="mod">
          <ac:chgData name="Simon Mould" userId="b18ac1b82bebf79d" providerId="LiveId" clId="{85AE7402-46E8-4733-BA0A-C252A80AF1A4}" dt="2024-10-08T00:09:03.662" v="322" actId="1076"/>
          <ac:spMkLst>
            <pc:docMk/>
            <pc:sldMk cId="416509751" sldId="991"/>
            <ac:spMk id="5" creationId="{550D1136-3769-7BAB-EE91-41AF0C7498E1}"/>
          </ac:spMkLst>
        </pc:spChg>
        <pc:spChg chg="add del">
          <ac:chgData name="Simon Mould" userId="b18ac1b82bebf79d" providerId="LiveId" clId="{85AE7402-46E8-4733-BA0A-C252A80AF1A4}" dt="2024-10-05T20:18:15.819" v="94"/>
          <ac:spMkLst>
            <pc:docMk/>
            <pc:sldMk cId="416509751" sldId="991"/>
            <ac:spMk id="2065" creationId="{777A147A-9ED8-46B4-8660-1B3C2AA880B5}"/>
          </ac:spMkLst>
        </pc:spChg>
        <pc:spChg chg="add del">
          <ac:chgData name="Simon Mould" userId="b18ac1b82bebf79d" providerId="LiveId" clId="{85AE7402-46E8-4733-BA0A-C252A80AF1A4}" dt="2024-10-05T20:18:15.819" v="94"/>
          <ac:spMkLst>
            <pc:docMk/>
            <pc:sldMk cId="416509751" sldId="991"/>
            <ac:spMk id="2067" creationId="{5D6C15A0-C087-4593-8414-2B4EC1CDC3DE}"/>
          </ac:spMkLst>
        </pc:spChg>
        <pc:picChg chg="del">
          <ac:chgData name="Simon Mould" userId="b18ac1b82bebf79d" providerId="LiveId" clId="{85AE7402-46E8-4733-BA0A-C252A80AF1A4}" dt="2024-10-08T00:08:53.529" v="320" actId="478"/>
          <ac:picMkLst>
            <pc:docMk/>
            <pc:sldMk cId="416509751" sldId="991"/>
            <ac:picMk id="8" creationId="{08AEB840-CA3E-CF3B-6185-84F2A4FE3FC8}"/>
          </ac:picMkLst>
        </pc:picChg>
      </pc:sldChg>
      <pc:sldChg chg="del">
        <pc:chgData name="Simon Mould" userId="b18ac1b82bebf79d" providerId="LiveId" clId="{85AE7402-46E8-4733-BA0A-C252A80AF1A4}" dt="2024-10-08T00:17:54.011" v="543" actId="47"/>
        <pc:sldMkLst>
          <pc:docMk/>
          <pc:sldMk cId="3820767115" sldId="995"/>
        </pc:sldMkLst>
      </pc:sldChg>
      <pc:sldChg chg="modSp mod">
        <pc:chgData name="Simon Mould" userId="b18ac1b82bebf79d" providerId="LiveId" clId="{85AE7402-46E8-4733-BA0A-C252A80AF1A4}" dt="2024-10-08T00:17:45.386" v="542" actId="403"/>
        <pc:sldMkLst>
          <pc:docMk/>
          <pc:sldMk cId="3312587461" sldId="996"/>
        </pc:sldMkLst>
        <pc:spChg chg="mod">
          <ac:chgData name="Simon Mould" userId="b18ac1b82bebf79d" providerId="LiveId" clId="{85AE7402-46E8-4733-BA0A-C252A80AF1A4}" dt="2024-10-08T00:17:45.386" v="542" actId="403"/>
          <ac:spMkLst>
            <pc:docMk/>
            <pc:sldMk cId="3312587461" sldId="996"/>
            <ac:spMk id="6" creationId="{52C72E3E-3282-A6E0-9DE1-522DA08DA799}"/>
          </ac:spMkLst>
        </pc:spChg>
      </pc:sldChg>
      <pc:sldChg chg="del">
        <pc:chgData name="Simon Mould" userId="b18ac1b82bebf79d" providerId="LiveId" clId="{85AE7402-46E8-4733-BA0A-C252A80AF1A4}" dt="2024-10-05T20:06:51.056" v="83" actId="47"/>
        <pc:sldMkLst>
          <pc:docMk/>
          <pc:sldMk cId="169320888" sldId="1007"/>
        </pc:sldMkLst>
      </pc:sldChg>
      <pc:sldChg chg="del">
        <pc:chgData name="Simon Mould" userId="b18ac1b82bebf79d" providerId="LiveId" clId="{85AE7402-46E8-4733-BA0A-C252A80AF1A4}" dt="2024-10-05T20:06:51.056" v="83" actId="47"/>
        <pc:sldMkLst>
          <pc:docMk/>
          <pc:sldMk cId="3001916199" sldId="1008"/>
        </pc:sldMkLst>
      </pc:sldChg>
      <pc:sldChg chg="del">
        <pc:chgData name="Simon Mould" userId="b18ac1b82bebf79d" providerId="LiveId" clId="{85AE7402-46E8-4733-BA0A-C252A80AF1A4}" dt="2024-10-05T20:12:40.796" v="91" actId="47"/>
        <pc:sldMkLst>
          <pc:docMk/>
          <pc:sldMk cId="2743699914" sldId="1009"/>
        </pc:sldMkLst>
      </pc:sldChg>
      <pc:sldChg chg="delSp modSp mod">
        <pc:chgData name="Simon Mould" userId="b18ac1b82bebf79d" providerId="LiveId" clId="{85AE7402-46E8-4733-BA0A-C252A80AF1A4}" dt="2024-10-05T17:47:01.097" v="3"/>
        <pc:sldMkLst>
          <pc:docMk/>
          <pc:sldMk cId="290020277" sldId="1015"/>
        </pc:sldMkLst>
        <pc:spChg chg="mod">
          <ac:chgData name="Simon Mould" userId="b18ac1b82bebf79d" providerId="LiveId" clId="{85AE7402-46E8-4733-BA0A-C252A80AF1A4}" dt="2024-10-05T17:47:01.097" v="3"/>
          <ac:spMkLst>
            <pc:docMk/>
            <pc:sldMk cId="290020277" sldId="1015"/>
            <ac:spMk id="3" creationId="{0CB0B449-4D61-68C0-3889-F987342EB7F9}"/>
          </ac:spMkLst>
        </pc:spChg>
        <pc:picChg chg="del">
          <ac:chgData name="Simon Mould" userId="b18ac1b82bebf79d" providerId="LiveId" clId="{85AE7402-46E8-4733-BA0A-C252A80AF1A4}" dt="2024-10-05T17:46:52.921" v="0" actId="478"/>
          <ac:picMkLst>
            <pc:docMk/>
            <pc:sldMk cId="290020277" sldId="1015"/>
            <ac:picMk id="7" creationId="{22AEB24D-5E6E-2456-2619-E841B0E21D75}"/>
          </ac:picMkLst>
        </pc:picChg>
      </pc:sldChg>
      <pc:sldChg chg="del">
        <pc:chgData name="Simon Mould" userId="b18ac1b82bebf79d" providerId="LiveId" clId="{85AE7402-46E8-4733-BA0A-C252A80AF1A4}" dt="2024-10-05T20:06:29.656" v="82" actId="47"/>
        <pc:sldMkLst>
          <pc:docMk/>
          <pc:sldMk cId="4069623304" sldId="1016"/>
        </pc:sldMkLst>
      </pc:sldChg>
      <pc:sldChg chg="del">
        <pc:chgData name="Simon Mould" userId="b18ac1b82bebf79d" providerId="LiveId" clId="{85AE7402-46E8-4733-BA0A-C252A80AF1A4}" dt="2024-10-05T20:10:30.472" v="87" actId="47"/>
        <pc:sldMkLst>
          <pc:docMk/>
          <pc:sldMk cId="1852728788" sldId="1017"/>
        </pc:sldMkLst>
      </pc:sldChg>
      <pc:sldChg chg="del">
        <pc:chgData name="Simon Mould" userId="b18ac1b82bebf79d" providerId="LiveId" clId="{85AE7402-46E8-4733-BA0A-C252A80AF1A4}" dt="2024-10-05T20:11:52.081" v="90" actId="47"/>
        <pc:sldMkLst>
          <pc:docMk/>
          <pc:sldMk cId="375763971" sldId="1018"/>
        </pc:sldMkLst>
      </pc:sldChg>
      <pc:sldChg chg="del">
        <pc:chgData name="Simon Mould" userId="b18ac1b82bebf79d" providerId="LiveId" clId="{85AE7402-46E8-4733-BA0A-C252A80AF1A4}" dt="2024-10-05T20:12:40.796" v="91" actId="47"/>
        <pc:sldMkLst>
          <pc:docMk/>
          <pc:sldMk cId="3212233933" sldId="1019"/>
        </pc:sldMkLst>
      </pc:sldChg>
      <pc:sldChg chg="del">
        <pc:chgData name="Simon Mould" userId="b18ac1b82bebf79d" providerId="LiveId" clId="{85AE7402-46E8-4733-BA0A-C252A80AF1A4}" dt="2024-10-05T20:12:40.796" v="91" actId="47"/>
        <pc:sldMkLst>
          <pc:docMk/>
          <pc:sldMk cId="4261195588" sldId="1020"/>
        </pc:sldMkLst>
      </pc:sldChg>
      <pc:sldChg chg="modSp mod">
        <pc:chgData name="Simon Mould" userId="b18ac1b82bebf79d" providerId="LiveId" clId="{85AE7402-46E8-4733-BA0A-C252A80AF1A4}" dt="2024-10-08T00:18:01.240" v="544" actId="403"/>
        <pc:sldMkLst>
          <pc:docMk/>
          <pc:sldMk cId="3036464808" sldId="1022"/>
        </pc:sldMkLst>
        <pc:spChg chg="mod">
          <ac:chgData name="Simon Mould" userId="b18ac1b82bebf79d" providerId="LiveId" clId="{85AE7402-46E8-4733-BA0A-C252A80AF1A4}" dt="2024-10-08T00:18:01.240" v="544" actId="403"/>
          <ac:spMkLst>
            <pc:docMk/>
            <pc:sldMk cId="3036464808" sldId="1022"/>
            <ac:spMk id="2" creationId="{7338D946-0601-C0CD-ABEF-B88FA1EA8D4A}"/>
          </ac:spMkLst>
        </pc:spChg>
        <pc:spChg chg="mod">
          <ac:chgData name="Simon Mould" userId="b18ac1b82bebf79d" providerId="LiveId" clId="{85AE7402-46E8-4733-BA0A-C252A80AF1A4}" dt="2024-10-05T20:19:33.863" v="137" actId="20577"/>
          <ac:spMkLst>
            <pc:docMk/>
            <pc:sldMk cId="3036464808" sldId="1022"/>
            <ac:spMk id="12" creationId="{D509CA10-C840-3EC9-9DA0-7847D9A8BD6C}"/>
          </ac:spMkLst>
        </pc:spChg>
      </pc:sldChg>
      <pc:sldChg chg="del">
        <pc:chgData name="Simon Mould" userId="b18ac1b82bebf79d" providerId="LiveId" clId="{85AE7402-46E8-4733-BA0A-C252A80AF1A4}" dt="2024-10-05T20:00:47.495" v="5" actId="47"/>
        <pc:sldMkLst>
          <pc:docMk/>
          <pc:sldMk cId="1658990915" sldId="1024"/>
        </pc:sldMkLst>
      </pc:sldChg>
      <pc:sldChg chg="del">
        <pc:chgData name="Simon Mould" userId="b18ac1b82bebf79d" providerId="LiveId" clId="{85AE7402-46E8-4733-BA0A-C252A80AF1A4}" dt="2024-10-05T20:21:32.566" v="138" actId="47"/>
        <pc:sldMkLst>
          <pc:docMk/>
          <pc:sldMk cId="1342287664" sldId="1025"/>
        </pc:sldMkLst>
      </pc:sldChg>
      <pc:sldChg chg="del">
        <pc:chgData name="Simon Mould" userId="b18ac1b82bebf79d" providerId="LiveId" clId="{85AE7402-46E8-4733-BA0A-C252A80AF1A4}" dt="2024-10-05T20:21:32.566" v="138" actId="47"/>
        <pc:sldMkLst>
          <pc:docMk/>
          <pc:sldMk cId="426576000" sldId="1026"/>
        </pc:sldMkLst>
      </pc:sldChg>
      <pc:sldChg chg="del">
        <pc:chgData name="Simon Mould" userId="b18ac1b82bebf79d" providerId="LiveId" clId="{85AE7402-46E8-4733-BA0A-C252A80AF1A4}" dt="2024-10-05T20:04:22.671" v="10" actId="47"/>
        <pc:sldMkLst>
          <pc:docMk/>
          <pc:sldMk cId="420717315" sldId="1027"/>
        </pc:sldMkLst>
      </pc:sldChg>
      <pc:sldChg chg="del">
        <pc:chgData name="Simon Mould" userId="b18ac1b82bebf79d" providerId="LiveId" clId="{85AE7402-46E8-4733-BA0A-C252A80AF1A4}" dt="2024-10-05T20:04:50.769" v="11" actId="47"/>
        <pc:sldMkLst>
          <pc:docMk/>
          <pc:sldMk cId="2676457573" sldId="1030"/>
        </pc:sldMkLst>
      </pc:sldChg>
      <pc:sldChg chg="del">
        <pc:chgData name="Simon Mould" userId="b18ac1b82bebf79d" providerId="LiveId" clId="{85AE7402-46E8-4733-BA0A-C252A80AF1A4}" dt="2024-10-05T20:03:53.673" v="9" actId="47"/>
        <pc:sldMkLst>
          <pc:docMk/>
          <pc:sldMk cId="3768533775" sldId="1031"/>
        </pc:sldMkLst>
      </pc:sldChg>
      <pc:sldChg chg="del">
        <pc:chgData name="Simon Mould" userId="b18ac1b82bebf79d" providerId="LiveId" clId="{85AE7402-46E8-4733-BA0A-C252A80AF1A4}" dt="2024-10-05T20:04:22.671" v="10" actId="47"/>
        <pc:sldMkLst>
          <pc:docMk/>
          <pc:sldMk cId="3583194745" sldId="1032"/>
        </pc:sldMkLst>
      </pc:sldChg>
      <pc:sldChg chg="del">
        <pc:chgData name="Simon Mould" userId="b18ac1b82bebf79d" providerId="LiveId" clId="{85AE7402-46E8-4733-BA0A-C252A80AF1A4}" dt="2024-10-05T20:04:50.769" v="11" actId="47"/>
        <pc:sldMkLst>
          <pc:docMk/>
          <pc:sldMk cId="2061398587" sldId="1033"/>
        </pc:sldMkLst>
      </pc:sldChg>
      <pc:sldChg chg="del">
        <pc:chgData name="Simon Mould" userId="b18ac1b82bebf79d" providerId="LiveId" clId="{85AE7402-46E8-4733-BA0A-C252A80AF1A4}" dt="2024-10-05T20:21:32.566" v="138" actId="47"/>
        <pc:sldMkLst>
          <pc:docMk/>
          <pc:sldMk cId="1731255850" sldId="1034"/>
        </pc:sldMkLst>
      </pc:sldChg>
      <pc:sldChg chg="del">
        <pc:chgData name="Simon Mould" userId="b18ac1b82bebf79d" providerId="LiveId" clId="{85AE7402-46E8-4733-BA0A-C252A80AF1A4}" dt="2024-10-05T20:02:54.099" v="8" actId="47"/>
        <pc:sldMkLst>
          <pc:docMk/>
          <pc:sldMk cId="2854014589" sldId="1035"/>
        </pc:sldMkLst>
      </pc:sldChg>
      <pc:sldChg chg="del">
        <pc:chgData name="Simon Mould" userId="b18ac1b82bebf79d" providerId="LiveId" clId="{85AE7402-46E8-4733-BA0A-C252A80AF1A4}" dt="2024-10-05T20:21:32.566" v="138" actId="47"/>
        <pc:sldMkLst>
          <pc:docMk/>
          <pc:sldMk cId="3240121122" sldId="1036"/>
        </pc:sldMkLst>
      </pc:sldChg>
      <pc:sldChg chg="del">
        <pc:chgData name="Simon Mould" userId="b18ac1b82bebf79d" providerId="LiveId" clId="{85AE7402-46E8-4733-BA0A-C252A80AF1A4}" dt="2024-10-05T20:04:22.671" v="10" actId="47"/>
        <pc:sldMkLst>
          <pc:docMk/>
          <pc:sldMk cId="599897990" sldId="1037"/>
        </pc:sldMkLst>
      </pc:sldChg>
      <pc:sldChg chg="del">
        <pc:chgData name="Simon Mould" userId="b18ac1b82bebf79d" providerId="LiveId" clId="{85AE7402-46E8-4733-BA0A-C252A80AF1A4}" dt="2024-10-05T20:06:51.056" v="83" actId="47"/>
        <pc:sldMkLst>
          <pc:docMk/>
          <pc:sldMk cId="2317731384" sldId="1038"/>
        </pc:sldMkLst>
      </pc:sldChg>
      <pc:sldChg chg="del">
        <pc:chgData name="Simon Mould" userId="b18ac1b82bebf79d" providerId="LiveId" clId="{85AE7402-46E8-4733-BA0A-C252A80AF1A4}" dt="2024-10-05T20:08:27.934" v="85" actId="47"/>
        <pc:sldMkLst>
          <pc:docMk/>
          <pc:sldMk cId="3216324198" sldId="1039"/>
        </pc:sldMkLst>
      </pc:sldChg>
      <pc:sldChg chg="addSp delSp modSp del mod">
        <pc:chgData name="Simon Mould" userId="b18ac1b82bebf79d" providerId="LiveId" clId="{85AE7402-46E8-4733-BA0A-C252A80AF1A4}" dt="2024-10-08T00:08:48.736" v="319" actId="47"/>
        <pc:sldMkLst>
          <pc:docMk/>
          <pc:sldMk cId="83276765" sldId="1040"/>
        </pc:sldMkLst>
        <pc:spChg chg="del">
          <ac:chgData name="Simon Mould" userId="b18ac1b82bebf79d" providerId="LiveId" clId="{85AE7402-46E8-4733-BA0A-C252A80AF1A4}" dt="2024-10-07T20:48:39.798" v="169" actId="478"/>
          <ac:spMkLst>
            <pc:docMk/>
            <pc:sldMk cId="83276765" sldId="1040"/>
            <ac:spMk id="5" creationId="{550D1136-3769-7BAB-EE91-41AF0C7498E1}"/>
          </ac:spMkLst>
        </pc:spChg>
        <pc:spChg chg="add del mod">
          <ac:chgData name="Simon Mould" userId="b18ac1b82bebf79d" providerId="LiveId" clId="{85AE7402-46E8-4733-BA0A-C252A80AF1A4}" dt="2024-10-07T20:48:44.718" v="171" actId="478"/>
          <ac:spMkLst>
            <pc:docMk/>
            <pc:sldMk cId="83276765" sldId="1040"/>
            <ac:spMk id="6" creationId="{F9E1C719-EA92-AEF5-E305-6BF5838DC3AC}"/>
          </ac:spMkLst>
        </pc:spChg>
        <pc:spChg chg="del">
          <ac:chgData name="Simon Mould" userId="b18ac1b82bebf79d" providerId="LiveId" clId="{85AE7402-46E8-4733-BA0A-C252A80AF1A4}" dt="2024-10-07T20:48:50.351" v="172" actId="478"/>
          <ac:spMkLst>
            <pc:docMk/>
            <pc:sldMk cId="83276765" sldId="1040"/>
            <ac:spMk id="7" creationId="{F9BC878D-3EAC-6CB8-3DF3-5C3F0711493B}"/>
          </ac:spMkLst>
        </pc:spChg>
        <pc:spChg chg="add mod">
          <ac:chgData name="Simon Mould" userId="b18ac1b82bebf79d" providerId="LiveId" clId="{85AE7402-46E8-4733-BA0A-C252A80AF1A4}" dt="2024-10-07T20:48:40.246" v="170"/>
          <ac:spMkLst>
            <pc:docMk/>
            <pc:sldMk cId="83276765" sldId="1040"/>
            <ac:spMk id="8" creationId="{BCB550BD-2524-10F2-5CE9-92F7884037EC}"/>
          </ac:spMkLst>
        </pc:spChg>
        <pc:spChg chg="add mod">
          <ac:chgData name="Simon Mould" userId="b18ac1b82bebf79d" providerId="LiveId" clId="{85AE7402-46E8-4733-BA0A-C252A80AF1A4}" dt="2024-10-07T20:48:50.351" v="172" actId="478"/>
          <ac:spMkLst>
            <pc:docMk/>
            <pc:sldMk cId="83276765" sldId="1040"/>
            <ac:spMk id="10" creationId="{46B8B4EF-D6BB-6356-E289-C722266992B9}"/>
          </ac:spMkLst>
        </pc:spChg>
      </pc:sldChg>
      <pc:sldChg chg="del">
        <pc:chgData name="Simon Mould" userId="b18ac1b82bebf79d" providerId="LiveId" clId="{85AE7402-46E8-4733-BA0A-C252A80AF1A4}" dt="2024-10-05T20:08:48.800" v="86" actId="47"/>
        <pc:sldMkLst>
          <pc:docMk/>
          <pc:sldMk cId="1992116134" sldId="1042"/>
        </pc:sldMkLst>
      </pc:sldChg>
      <pc:sldChg chg="del">
        <pc:chgData name="Simon Mould" userId="b18ac1b82bebf79d" providerId="LiveId" clId="{85AE7402-46E8-4733-BA0A-C252A80AF1A4}" dt="2024-10-07T20:49:12.674" v="173" actId="47"/>
        <pc:sldMkLst>
          <pc:docMk/>
          <pc:sldMk cId="1900772044" sldId="1043"/>
        </pc:sldMkLst>
      </pc:sldChg>
      <pc:sldChg chg="del">
        <pc:chgData name="Simon Mould" userId="b18ac1b82bebf79d" providerId="LiveId" clId="{85AE7402-46E8-4733-BA0A-C252A80AF1A4}" dt="2024-10-08T00:04:20.742" v="213" actId="47"/>
        <pc:sldMkLst>
          <pc:docMk/>
          <pc:sldMk cId="2702631161" sldId="1044"/>
        </pc:sldMkLst>
      </pc:sldChg>
      <pc:sldChg chg="del">
        <pc:chgData name="Simon Mould" userId="b18ac1b82bebf79d" providerId="LiveId" clId="{85AE7402-46E8-4733-BA0A-C252A80AF1A4}" dt="2024-10-08T00:08:44.921" v="318" actId="47"/>
        <pc:sldMkLst>
          <pc:docMk/>
          <pc:sldMk cId="3216007685" sldId="1045"/>
        </pc:sldMkLst>
      </pc:sldChg>
      <pc:sldChg chg="del">
        <pc:chgData name="Simon Mould" userId="b18ac1b82bebf79d" providerId="LiveId" clId="{85AE7402-46E8-4733-BA0A-C252A80AF1A4}" dt="2024-10-08T00:08:44.921" v="318" actId="47"/>
        <pc:sldMkLst>
          <pc:docMk/>
          <pc:sldMk cId="4069618932" sldId="1046"/>
        </pc:sldMkLst>
      </pc:sldChg>
      <pc:sldChg chg="modSp mod">
        <pc:chgData name="Simon Mould" userId="b18ac1b82bebf79d" providerId="LiveId" clId="{85AE7402-46E8-4733-BA0A-C252A80AF1A4}" dt="2024-10-08T00:16:55.513" v="531" actId="1076"/>
        <pc:sldMkLst>
          <pc:docMk/>
          <pc:sldMk cId="3502111112" sldId="1048"/>
        </pc:sldMkLst>
        <pc:spChg chg="mod">
          <ac:chgData name="Simon Mould" userId="b18ac1b82bebf79d" providerId="LiveId" clId="{85AE7402-46E8-4733-BA0A-C252A80AF1A4}" dt="2024-10-08T00:08:31.383" v="317" actId="20577"/>
          <ac:spMkLst>
            <pc:docMk/>
            <pc:sldMk cId="3502111112" sldId="1048"/>
            <ac:spMk id="5" creationId="{550D1136-3769-7BAB-EE91-41AF0C7498E1}"/>
          </ac:spMkLst>
        </pc:spChg>
        <pc:spChg chg="mod">
          <ac:chgData name="Simon Mould" userId="b18ac1b82bebf79d" providerId="LiveId" clId="{85AE7402-46E8-4733-BA0A-C252A80AF1A4}" dt="2024-10-08T00:16:55.513" v="531" actId="1076"/>
          <ac:spMkLst>
            <pc:docMk/>
            <pc:sldMk cId="3502111112" sldId="1048"/>
            <ac:spMk id="7" creationId="{F9BC878D-3EAC-6CB8-3DF3-5C3F0711493B}"/>
          </ac:spMkLst>
        </pc:spChg>
      </pc:sldChg>
      <pc:sldChg chg="del">
        <pc:chgData name="Simon Mould" userId="b18ac1b82bebf79d" providerId="LiveId" clId="{85AE7402-46E8-4733-BA0A-C252A80AF1A4}" dt="2024-10-08T00:13:57.214" v="479" actId="47"/>
        <pc:sldMkLst>
          <pc:docMk/>
          <pc:sldMk cId="4018371420" sldId="1049"/>
        </pc:sldMkLst>
      </pc:sldChg>
      <pc:sldChg chg="del">
        <pc:chgData name="Simon Mould" userId="b18ac1b82bebf79d" providerId="LiveId" clId="{85AE7402-46E8-4733-BA0A-C252A80AF1A4}" dt="2024-10-08T00:15:17.508" v="524" actId="47"/>
        <pc:sldMkLst>
          <pc:docMk/>
          <pc:sldMk cId="3972396638" sldId="1051"/>
        </pc:sldMkLst>
      </pc:sldChg>
      <pc:sldChg chg="modSp mod">
        <pc:chgData name="Simon Mould" userId="b18ac1b82bebf79d" providerId="LiveId" clId="{85AE7402-46E8-4733-BA0A-C252A80AF1A4}" dt="2024-10-08T00:19:05.634" v="553" actId="403"/>
        <pc:sldMkLst>
          <pc:docMk/>
          <pc:sldMk cId="1569524062" sldId="1052"/>
        </pc:sldMkLst>
        <pc:spChg chg="mod">
          <ac:chgData name="Simon Mould" userId="b18ac1b82bebf79d" providerId="LiveId" clId="{85AE7402-46E8-4733-BA0A-C252A80AF1A4}" dt="2024-10-08T00:19:05.634" v="553" actId="403"/>
          <ac:spMkLst>
            <pc:docMk/>
            <pc:sldMk cId="1569524062" sldId="1052"/>
            <ac:spMk id="2" creationId="{B393DC22-61DD-DCE2-5FCA-D87DE1784FB9}"/>
          </ac:spMkLst>
        </pc:spChg>
        <pc:graphicFrameChg chg="modGraphic">
          <ac:chgData name="Simon Mould" userId="b18ac1b82bebf79d" providerId="LiveId" clId="{85AE7402-46E8-4733-BA0A-C252A80AF1A4}" dt="2024-10-07T22:53:59.151" v="207" actId="20577"/>
          <ac:graphicFrameMkLst>
            <pc:docMk/>
            <pc:sldMk cId="1569524062" sldId="1052"/>
            <ac:graphicFrameMk id="3" creationId="{A354BD7A-B488-C6D6-85A5-9511AF324F08}"/>
          </ac:graphicFrameMkLst>
        </pc:graphicFrameChg>
      </pc:sldChg>
      <pc:sldChg chg="modSp mod">
        <pc:chgData name="Simon Mould" userId="b18ac1b82bebf79d" providerId="LiveId" clId="{85AE7402-46E8-4733-BA0A-C252A80AF1A4}" dt="2024-10-08T00:18:59.742" v="551" actId="403"/>
        <pc:sldMkLst>
          <pc:docMk/>
          <pc:sldMk cId="386544207" sldId="1053"/>
        </pc:sldMkLst>
        <pc:spChg chg="mod">
          <ac:chgData name="Simon Mould" userId="b18ac1b82bebf79d" providerId="LiveId" clId="{85AE7402-46E8-4733-BA0A-C252A80AF1A4}" dt="2024-10-08T00:18:59.742" v="551" actId="403"/>
          <ac:spMkLst>
            <pc:docMk/>
            <pc:sldMk cId="386544207" sldId="1053"/>
            <ac:spMk id="2" creationId="{B393DC22-61DD-DCE2-5FCA-D87DE1784FB9}"/>
          </ac:spMkLst>
        </pc:spChg>
        <pc:graphicFrameChg chg="mod modGraphic">
          <ac:chgData name="Simon Mould" userId="b18ac1b82bebf79d" providerId="LiveId" clId="{85AE7402-46E8-4733-BA0A-C252A80AF1A4}" dt="2024-10-08T00:18:48.129" v="549" actId="14100"/>
          <ac:graphicFrameMkLst>
            <pc:docMk/>
            <pc:sldMk cId="386544207" sldId="1053"/>
            <ac:graphicFrameMk id="3" creationId="{A354BD7A-B488-C6D6-85A5-9511AF324F08}"/>
          </ac:graphicFrameMkLst>
        </pc:graphicFrameChg>
      </pc:sldChg>
      <pc:sldChg chg="del">
        <pc:chgData name="Simon Mould" userId="b18ac1b82bebf79d" providerId="LiveId" clId="{85AE7402-46E8-4733-BA0A-C252A80AF1A4}" dt="2024-10-08T00:01:35.051" v="208" actId="47"/>
        <pc:sldMkLst>
          <pc:docMk/>
          <pc:sldMk cId="4244931805" sldId="1054"/>
        </pc:sldMkLst>
      </pc:sldChg>
      <pc:sldChg chg="del">
        <pc:chgData name="Simon Mould" userId="b18ac1b82bebf79d" providerId="LiveId" clId="{85AE7402-46E8-4733-BA0A-C252A80AF1A4}" dt="2024-10-05T20:12:40.796" v="91" actId="47"/>
        <pc:sldMkLst>
          <pc:docMk/>
          <pc:sldMk cId="826333633" sldId="1055"/>
        </pc:sldMkLst>
      </pc:sldChg>
      <pc:sldChg chg="del">
        <pc:chgData name="Simon Mould" userId="b18ac1b82bebf79d" providerId="LiveId" clId="{85AE7402-46E8-4733-BA0A-C252A80AF1A4}" dt="2024-10-05T20:12:40.796" v="91" actId="47"/>
        <pc:sldMkLst>
          <pc:docMk/>
          <pc:sldMk cId="3123769859" sldId="1056"/>
        </pc:sldMkLst>
      </pc:sldChg>
      <pc:sldChg chg="del">
        <pc:chgData name="Simon Mould" userId="b18ac1b82bebf79d" providerId="LiveId" clId="{85AE7402-46E8-4733-BA0A-C252A80AF1A4}" dt="2024-10-05T20:12:40.796" v="91" actId="47"/>
        <pc:sldMkLst>
          <pc:docMk/>
          <pc:sldMk cId="155199493" sldId="1057"/>
        </pc:sldMkLst>
      </pc:sldChg>
      <pc:sldChg chg="del">
        <pc:chgData name="Simon Mould" userId="b18ac1b82bebf79d" providerId="LiveId" clId="{85AE7402-46E8-4733-BA0A-C252A80AF1A4}" dt="2024-10-05T20:02:12.842" v="7" actId="47"/>
        <pc:sldMkLst>
          <pc:docMk/>
          <pc:sldMk cId="2665745718" sldId="1058"/>
        </pc:sldMkLst>
      </pc:sldChg>
      <pc:sldChg chg="del">
        <pc:chgData name="Simon Mould" userId="b18ac1b82bebf79d" providerId="LiveId" clId="{85AE7402-46E8-4733-BA0A-C252A80AF1A4}" dt="2024-10-05T20:21:32.566" v="138" actId="47"/>
        <pc:sldMkLst>
          <pc:docMk/>
          <pc:sldMk cId="2166902195" sldId="1059"/>
        </pc:sldMkLst>
      </pc:sldChg>
      <pc:sldChg chg="modSp del modNotesTx">
        <pc:chgData name="Simon Mould" userId="b18ac1b82bebf79d" providerId="LiveId" clId="{85AE7402-46E8-4733-BA0A-C252A80AF1A4}" dt="2024-10-05T20:21:32.566" v="138" actId="47"/>
        <pc:sldMkLst>
          <pc:docMk/>
          <pc:sldMk cId="3638558826" sldId="1060"/>
        </pc:sldMkLst>
        <pc:spChg chg="mod">
          <ac:chgData name="Simon Mould" userId="b18ac1b82bebf79d" providerId="LiveId" clId="{85AE7402-46E8-4733-BA0A-C252A80AF1A4}" dt="2024-10-05T20:06:10.635" v="80" actId="20577"/>
          <ac:spMkLst>
            <pc:docMk/>
            <pc:sldMk cId="3638558826" sldId="1060"/>
            <ac:spMk id="3" creationId="{0CB0B449-4D61-68C0-3889-F987342EB7F9}"/>
          </ac:spMkLst>
        </pc:spChg>
      </pc:sldChg>
      <pc:sldChg chg="del">
        <pc:chgData name="Simon Mould" userId="b18ac1b82bebf79d" providerId="LiveId" clId="{85AE7402-46E8-4733-BA0A-C252A80AF1A4}" dt="2024-10-05T20:10:32.446" v="88" actId="47"/>
        <pc:sldMkLst>
          <pc:docMk/>
          <pc:sldMk cId="668921950" sldId="1061"/>
        </pc:sldMkLst>
      </pc:sldChg>
      <pc:sldChg chg="del">
        <pc:chgData name="Simon Mould" userId="b18ac1b82bebf79d" providerId="LiveId" clId="{85AE7402-46E8-4733-BA0A-C252A80AF1A4}" dt="2024-10-05T20:12:40.796" v="91" actId="47"/>
        <pc:sldMkLst>
          <pc:docMk/>
          <pc:sldMk cId="2475090546" sldId="1062"/>
        </pc:sldMkLst>
      </pc:sldChg>
      <pc:sldChg chg="del">
        <pc:chgData name="Simon Mould" userId="b18ac1b82bebf79d" providerId="LiveId" clId="{85AE7402-46E8-4733-BA0A-C252A80AF1A4}" dt="2024-10-08T00:13:53.261" v="478" actId="47"/>
        <pc:sldMkLst>
          <pc:docMk/>
          <pc:sldMk cId="4176780023" sldId="1063"/>
        </pc:sldMkLst>
      </pc:sldChg>
      <pc:sldChg chg="modSp add mod ord">
        <pc:chgData name="Simon Mould" userId="b18ac1b82bebf79d" providerId="LiveId" clId="{85AE7402-46E8-4733-BA0A-C252A80AF1A4}" dt="2024-10-08T00:16:30.208" v="527" actId="1076"/>
        <pc:sldMkLst>
          <pc:docMk/>
          <pc:sldMk cId="610133305" sldId="1066"/>
        </pc:sldMkLst>
        <pc:spChg chg="mod">
          <ac:chgData name="Simon Mould" userId="b18ac1b82bebf79d" providerId="LiveId" clId="{85AE7402-46E8-4733-BA0A-C252A80AF1A4}" dt="2024-10-08T00:16:30.208" v="527" actId="1076"/>
          <ac:spMkLst>
            <pc:docMk/>
            <pc:sldMk cId="610133305" sldId="1066"/>
            <ac:spMk id="7" creationId="{F9BC878D-3EAC-6CB8-3DF3-5C3F0711493B}"/>
          </ac:spMkLst>
        </pc:spChg>
      </pc:sldChg>
    </pc:docChg>
  </pc:docChgLst>
</pc:chgInfo>
</file>

<file path=ppt/handoutMasters/_rels/handoutMaster1.xml.rels><?xml version="1.0" encoding="UTF-8" standalone="yes"?>
<Relationships xmlns="http://schemas.openxmlformats.org/package/2006/relationships"><Relationship Id="rId2" Type="http://schemas.openxmlformats.org/officeDocument/2006/relationships/tags" Target="../tags/tag100.xml"/><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989B52-194E-4E05-B269-B9AD8A8D73C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Date Placeholder 2">
            <a:extLst>
              <a:ext uri="{FF2B5EF4-FFF2-40B4-BE49-F238E27FC236}">
                <a16:creationId xmlns:a16="http://schemas.microsoft.com/office/drawing/2014/main" id="{1A986F78-48B0-42FA-981E-8F95890A3FB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2F8D9D9-CB85-4032-A0BC-D8B61741DDCC}" type="datetimeFigureOut">
              <a:rPr lang="es-MX" smtClean="0"/>
              <a:t>05/10/2024</a:t>
            </a:fld>
            <a:endParaRPr lang="es-MX"/>
          </a:p>
        </p:txBody>
      </p:sp>
      <p:sp>
        <p:nvSpPr>
          <p:cNvPr id="4" name="Footer Placeholder 3">
            <a:extLst>
              <a:ext uri="{FF2B5EF4-FFF2-40B4-BE49-F238E27FC236}">
                <a16:creationId xmlns:a16="http://schemas.microsoft.com/office/drawing/2014/main" id="{023304B2-4C5C-4520-8A00-96BF0E71190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5" name="Slide Number Placeholder 4">
            <a:extLst>
              <a:ext uri="{FF2B5EF4-FFF2-40B4-BE49-F238E27FC236}">
                <a16:creationId xmlns:a16="http://schemas.microsoft.com/office/drawing/2014/main" id="{096BEED6-AFCB-4521-862E-64CDA3B1D07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928E70A-799A-475F-84E4-28F39328097B}" type="slidenum">
              <a:rPr lang="es-MX" smtClean="0"/>
              <a:t>‹#›</a:t>
            </a:fld>
            <a:endParaRPr lang="es-MX"/>
          </a:p>
        </p:txBody>
      </p:sp>
    </p:spTree>
    <p:custDataLst>
      <p:tags r:id="rId2"/>
    </p:custDataLst>
    <p:extLst>
      <p:ext uri="{BB962C8B-B14F-4D97-AF65-F5344CB8AC3E}">
        <p14:creationId xmlns:p14="http://schemas.microsoft.com/office/powerpoint/2010/main" val="18279399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EB4648-B112-4ACA-8361-C06726BFE86F}" type="datetimeFigureOut">
              <a:rPr lang="en-US" smtClean="0"/>
              <a:t>10/5/2024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EEAD23-A87B-47ED-92F9-805522F21824}" type="slidenum">
              <a:rPr lang="en-US" smtClean="0"/>
              <a:t>‹#›</a:t>
            </a:fld>
            <a:endParaRPr lang="en-US"/>
          </a:p>
        </p:txBody>
      </p:sp>
    </p:spTree>
    <p:extLst>
      <p:ext uri="{BB962C8B-B14F-4D97-AF65-F5344CB8AC3E}">
        <p14:creationId xmlns:p14="http://schemas.microsoft.com/office/powerpoint/2010/main" val="4059531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EEAD23-A87B-47ED-92F9-805522F2182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75930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4EEAD23-A87B-47ED-92F9-805522F21824}" type="slidenum">
              <a:rPr lang="en-US" smtClean="0"/>
              <a:t>11</a:t>
            </a:fld>
            <a:endParaRPr lang="en-US"/>
          </a:p>
        </p:txBody>
      </p:sp>
    </p:spTree>
    <p:extLst>
      <p:ext uri="{BB962C8B-B14F-4D97-AF65-F5344CB8AC3E}">
        <p14:creationId xmlns:p14="http://schemas.microsoft.com/office/powerpoint/2010/main" val="27535038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Symbol" panose="05050102010706020507" pitchFamily="18" charset="2"/>
              <a:buNone/>
              <a:tabLst/>
              <a:defRPr/>
            </a:pPr>
            <a:r>
              <a:rPr lang="en-US" sz="1800" dirty="0"/>
              <a:t>How do we return real value to knowledge? We need a biblical model.</a:t>
            </a:r>
            <a:endParaRPr lang="en-US" sz="1800" dirty="0">
              <a:effectLst/>
              <a:latin typeface="FreightTextProBook-Regular" panose="02000603060000020004" pitchFamily="50"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84EEAD23-A87B-47ED-92F9-805522F21824}" type="slidenum">
              <a:rPr lang="en-US" smtClean="0"/>
              <a:t>12</a:t>
            </a:fld>
            <a:endParaRPr lang="en-US"/>
          </a:p>
        </p:txBody>
      </p:sp>
    </p:spTree>
    <p:extLst>
      <p:ext uri="{BB962C8B-B14F-4D97-AF65-F5344CB8AC3E}">
        <p14:creationId xmlns:p14="http://schemas.microsoft.com/office/powerpoint/2010/main" val="34533199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Information is a vehicle for philosophy</a:t>
            </a:r>
          </a:p>
          <a:p>
            <a:endParaRPr lang="en-US" dirty="0"/>
          </a:p>
          <a:p>
            <a:r>
              <a:rPr lang="en-US" dirty="0"/>
              <a:t>Renewal of mind: by testing and discernment = critical thinking. Not just laying on of hands</a:t>
            </a:r>
          </a:p>
          <a:p>
            <a:endParaRPr lang="en-US" dirty="0"/>
          </a:p>
          <a:p>
            <a:r>
              <a:rPr lang="en-US" dirty="0"/>
              <a:t>________________________________________________</a:t>
            </a:r>
          </a:p>
          <a:p>
            <a:r>
              <a:rPr lang="en-US" dirty="0"/>
              <a:t>We live in an information age…</a:t>
            </a:r>
          </a:p>
        </p:txBody>
      </p:sp>
      <p:sp>
        <p:nvSpPr>
          <p:cNvPr id="4" name="Slide Number Placeholder 3"/>
          <p:cNvSpPr>
            <a:spLocks noGrp="1"/>
          </p:cNvSpPr>
          <p:nvPr>
            <p:ph type="sldNum" sz="quarter" idx="5"/>
          </p:nvPr>
        </p:nvSpPr>
        <p:spPr/>
        <p:txBody>
          <a:bodyPr/>
          <a:lstStyle/>
          <a:p>
            <a:fld id="{84EEAD23-A87B-47ED-92F9-805522F21824}" type="slidenum">
              <a:rPr lang="en-US" smtClean="0"/>
              <a:t>2</a:t>
            </a:fld>
            <a:endParaRPr lang="en-US"/>
          </a:p>
        </p:txBody>
      </p:sp>
    </p:spTree>
    <p:extLst>
      <p:ext uri="{BB962C8B-B14F-4D97-AF65-F5344CB8AC3E}">
        <p14:creationId xmlns:p14="http://schemas.microsoft.com/office/powerpoint/2010/main" val="13866207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a:p>
            <a:r>
              <a:rPr lang="en-US" dirty="0"/>
              <a:t>________________________</a:t>
            </a:r>
          </a:p>
          <a:p>
            <a:r>
              <a:rPr lang="en-US" sz="1200" dirty="0">
                <a:effectLst/>
                <a:latin typeface="FreightSans Pro Medium" panose="02000606030000020004" pitchFamily="50" charset="0"/>
                <a:ea typeface="Calibri" panose="020F0502020204030204" pitchFamily="34" charset="0"/>
                <a:cs typeface="Times New Roman" panose="02020603050405020304" pitchFamily="18" charset="0"/>
              </a:rPr>
              <a:t>Gen. Z – 1st generation …</a:t>
            </a:r>
            <a:endParaRPr lang="en-US" dirty="0"/>
          </a:p>
        </p:txBody>
      </p:sp>
      <p:sp>
        <p:nvSpPr>
          <p:cNvPr id="4" name="Slide Number Placeholder 3"/>
          <p:cNvSpPr>
            <a:spLocks noGrp="1"/>
          </p:cNvSpPr>
          <p:nvPr>
            <p:ph type="sldNum" sz="quarter" idx="5"/>
          </p:nvPr>
        </p:nvSpPr>
        <p:spPr/>
        <p:txBody>
          <a:bodyPr/>
          <a:lstStyle/>
          <a:p>
            <a:fld id="{84EEAD23-A87B-47ED-92F9-805522F21824}" type="slidenum">
              <a:rPr lang="en-US" smtClean="0"/>
              <a:t>3</a:t>
            </a:fld>
            <a:endParaRPr lang="en-US"/>
          </a:p>
        </p:txBody>
      </p:sp>
    </p:spTree>
    <p:extLst>
      <p:ext uri="{BB962C8B-B14F-4D97-AF65-F5344CB8AC3E}">
        <p14:creationId xmlns:p14="http://schemas.microsoft.com/office/powerpoint/2010/main" val="38598027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4EEAD23-A87B-47ED-92F9-805522F21824}" type="slidenum">
              <a:rPr lang="en-US" smtClean="0"/>
              <a:t>5</a:t>
            </a:fld>
            <a:endParaRPr lang="en-US"/>
          </a:p>
        </p:txBody>
      </p:sp>
    </p:spTree>
    <p:extLst>
      <p:ext uri="{BB962C8B-B14F-4D97-AF65-F5344CB8AC3E}">
        <p14:creationId xmlns:p14="http://schemas.microsoft.com/office/powerpoint/2010/main" val="35237025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0"/>
              </a:spcBef>
              <a:spcAft>
                <a:spcPts val="0"/>
              </a:spcAft>
              <a:buFont typeface="+mj-lt"/>
              <a:buAutoNum type="arabicPeriod"/>
              <a:tabLst>
                <a:tab pos="457200" algn="l"/>
              </a:tabLst>
            </a:pPr>
            <a:r>
              <a:rPr lang="en-US" sz="1800" dirty="0">
                <a:effectLst/>
                <a:latin typeface="FreightSans Pro Medium" panose="02000606030000020004" pitchFamily="50" charset="0"/>
                <a:ea typeface="Calibri" panose="020F0502020204030204" pitchFamily="34" charset="0"/>
                <a:cs typeface="Times New Roman" panose="02020603050405020304" pitchFamily="18" charset="0"/>
              </a:rPr>
              <a:t>Intellectually discredit: A technique to deflect attention away from facts or create alternative realities with lies. ‘Fake news’: a rhetorical device used to dismiss and discredit facts that don’t align with a person’s actions or values. </a:t>
            </a:r>
            <a:endParaRPr lang="en-US" sz="1800" dirty="0">
              <a:effectLst/>
              <a:latin typeface="FreightTextProBook-Regular" panose="02000603060000020004" pitchFamily="50"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800" dirty="0">
                <a:effectLst/>
                <a:latin typeface="FreightSans Pro Medium" panose="02000606030000020004" pitchFamily="50" charset="0"/>
                <a:ea typeface="Calibri" panose="020F0502020204030204" pitchFamily="34" charset="0"/>
                <a:cs typeface="Times New Roman" panose="02020603050405020304" pitchFamily="18" charset="0"/>
              </a:rPr>
              <a:t> </a:t>
            </a:r>
            <a:endParaRPr lang="en-US" sz="1800" dirty="0">
              <a:effectLst/>
              <a:latin typeface="FreightTextProBook-Regular" panose="02000603060000020004" pitchFamily="50"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mj-lt"/>
              <a:buAutoNum type="arabicPeriod" startAt="2"/>
              <a:tabLst>
                <a:tab pos="457200" algn="l"/>
              </a:tabLst>
            </a:pPr>
            <a:r>
              <a:rPr lang="en-US" sz="1800" dirty="0">
                <a:effectLst/>
                <a:latin typeface="FreightSans Pro Medium" panose="02000606030000020004" pitchFamily="50" charset="0"/>
                <a:ea typeface="Calibri" panose="020F0502020204030204" pitchFamily="34" charset="0"/>
                <a:cs typeface="Times New Roman" panose="02020603050405020304" pitchFamily="18" charset="0"/>
              </a:rPr>
              <a:t>Emotionally manipulate: Disinformation deliberately plays on people's emotions by inciting fear and anger. Putting people into an emotional state significantly increases their susceptibility to believing fake information.</a:t>
            </a:r>
            <a:endParaRPr lang="en-US" sz="1800" dirty="0">
              <a:effectLst/>
              <a:latin typeface="FreightTextProBook-Regular" panose="02000603060000020004" pitchFamily="50"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800" dirty="0">
                <a:effectLst/>
                <a:latin typeface="FreightSans Pro Medium" panose="02000606030000020004" pitchFamily="50" charset="0"/>
                <a:ea typeface="Calibri" panose="020F0502020204030204" pitchFamily="34" charset="0"/>
                <a:cs typeface="Times New Roman" panose="02020603050405020304" pitchFamily="18" charset="0"/>
              </a:rPr>
              <a:t> </a:t>
            </a:r>
            <a:endParaRPr lang="en-US" sz="1800" dirty="0">
              <a:effectLst/>
              <a:latin typeface="FreightTextProBook-Regular" panose="02000603060000020004" pitchFamily="50"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mj-lt"/>
              <a:buAutoNum type="arabicPeriod" startAt="3"/>
              <a:tabLst>
                <a:tab pos="457200" algn="l"/>
              </a:tabLst>
            </a:pPr>
            <a:r>
              <a:rPr lang="en-US" sz="1800" dirty="0">
                <a:effectLst/>
                <a:latin typeface="FreightSans Pro Medium" panose="02000606030000020004" pitchFamily="50" charset="0"/>
                <a:ea typeface="Calibri" panose="020F0502020204030204" pitchFamily="34" charset="0"/>
                <a:cs typeface="Times New Roman" panose="02020603050405020304" pitchFamily="18" charset="0"/>
              </a:rPr>
              <a:t>Socially polarize: A technique to deliberately drive a wedge between different sectors of society. Political, social, economic division. </a:t>
            </a:r>
          </a:p>
          <a:p>
            <a:pPr marL="0" marR="0" lvl="0" indent="0">
              <a:spcBef>
                <a:spcPts val="0"/>
              </a:spcBef>
              <a:spcAft>
                <a:spcPts val="0"/>
              </a:spcAft>
              <a:buFont typeface="+mj-lt"/>
              <a:buNone/>
              <a:tabLst>
                <a:tab pos="457200" algn="l"/>
              </a:tabLst>
            </a:pPr>
            <a:r>
              <a:rPr lang="en-US" sz="1800" dirty="0">
                <a:effectLst/>
                <a:latin typeface="FreightSans Pro Medium" panose="02000606030000020004" pitchFamily="50" charset="0"/>
                <a:ea typeface="Calibri" panose="020F0502020204030204" pitchFamily="34" charset="0"/>
                <a:cs typeface="Times New Roman" panose="02020603050405020304" pitchFamily="18" charset="0"/>
              </a:rPr>
              <a:t>_____________</a:t>
            </a:r>
          </a:p>
          <a:p>
            <a:pPr marL="0" marR="0" lvl="0" indent="0" algn="l" defTabSz="914400" rtl="0" eaLnBrk="1" fontAlgn="auto" latinLnBrk="0" hangingPunct="1">
              <a:lnSpc>
                <a:spcPct val="100000"/>
              </a:lnSpc>
              <a:spcBef>
                <a:spcPts val="0"/>
              </a:spcBef>
              <a:spcAft>
                <a:spcPts val="0"/>
              </a:spcAft>
              <a:buClrTx/>
              <a:buSzTx/>
              <a:buFont typeface="+mj-lt"/>
              <a:buNone/>
              <a:tabLst>
                <a:tab pos="457200" algn="l"/>
              </a:tabLst>
              <a:defRPr/>
            </a:pPr>
            <a:r>
              <a:rPr lang="en-US" sz="1800" dirty="0">
                <a:effectLst/>
                <a:latin typeface="FreightSans Pro Medium" panose="02000606030000020004" pitchFamily="50" charset="0"/>
                <a:ea typeface="Calibri" panose="020F0502020204030204" pitchFamily="34" charset="0"/>
                <a:cs typeface="Times New Roman" panose="02020603050405020304" pitchFamily="18" charset="0"/>
              </a:rPr>
              <a:t>Growing concern around the tendency for disinformation to feed social groups to dislike or hate each other at a personal level.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EEAD23-A87B-47ED-92F9-805522F2182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539111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endParaRPr lang="en-US" sz="440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EEAD23-A87B-47ED-92F9-805522F2182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826155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endParaRPr lang="en-US" sz="440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EEAD23-A87B-47ED-92F9-805522F2182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763032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endParaRPr lang="en-US" sz="440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EEAD23-A87B-47ED-92F9-805522F2182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700939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endParaRPr lang="en-US" sz="440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EEAD23-A87B-47ED-92F9-805522F2182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6531514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3.xml"/><Relationship Id="rId5" Type="http://schemas.microsoft.com/office/2007/relationships/hdphoto" Target="../media/hdphoto1.wdp"/><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2.xml"/><Relationship Id="rId1" Type="http://schemas.openxmlformats.org/officeDocument/2006/relationships/tags" Target="../tags/tag16.xml"/><Relationship Id="rId5" Type="http://schemas.microsoft.com/office/2007/relationships/hdphoto" Target="../media/hdphoto1.wdp"/><Relationship Id="rId4"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7.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8.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9.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0.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1.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2.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3.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4.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5.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6.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7.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29.xml"/></Relationships>
</file>

<file path=ppt/slideLayouts/_rels/slideLayout26.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0.xml"/><Relationship Id="rId1" Type="http://schemas.openxmlformats.org/officeDocument/2006/relationships/themeOverride" Target="../theme/themeOverride1.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31.xm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32.xml"/></Relationships>
</file>

<file path=ppt/slideLayouts/_rels/slideLayout29.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33.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30.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34.xml"/></Relationships>
</file>

<file path=ppt/slideLayouts/_rels/slideLayout31.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35.xml"/></Relationships>
</file>

<file path=ppt/slideLayouts/_rels/slideLayout32.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36.xml"/></Relationships>
</file>

<file path=ppt/slideLayouts/_rels/slideLayout33.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37.xml"/></Relationships>
</file>

<file path=ppt/slideLayouts/_rels/slideLayout34.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38.xml"/></Relationships>
</file>

<file path=ppt/slideLayouts/_rels/slideLayout35.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39.xml"/></Relationships>
</file>

<file path=ppt/slideLayouts/_rels/slideLayout36.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41.xml"/></Relationships>
</file>

<file path=ppt/slideLayouts/_rels/slideLayout37.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42.xml"/></Relationships>
</file>

<file path=ppt/slideLayouts/_rels/slideLayout38.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43.xml"/></Relationships>
</file>

<file path=ppt/slideLayouts/_rels/slideLayout39.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44.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40.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45.xml"/></Relationships>
</file>

<file path=ppt/slideLayouts/_rels/slideLayout41.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46.xml"/></Relationships>
</file>

<file path=ppt/slideLayouts/_rels/slideLayout42.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47.xml"/></Relationships>
</file>

<file path=ppt/slideLayouts/_rels/slideLayout43.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48.xml"/></Relationships>
</file>

<file path=ppt/slideLayouts/_rels/slideLayout44.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49.xml"/></Relationships>
</file>

<file path=ppt/slideLayouts/_rels/slideLayout45.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50.xml"/></Relationships>
</file>

<file path=ppt/slideLayouts/_rels/slideLayout46.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51.xml"/></Relationships>
</file>

<file path=ppt/slideLayouts/_rels/slideLayout47.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53.xml"/></Relationships>
</file>

<file path=ppt/slideLayouts/_rels/slideLayout48.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54.xml"/></Relationships>
</file>

<file path=ppt/slideLayouts/_rels/slideLayout49.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55.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50.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56.xml"/></Relationships>
</file>

<file path=ppt/slideLayouts/_rels/slideLayout51.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57.xml"/></Relationships>
</file>

<file path=ppt/slideLayouts/_rels/slideLayout52.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58.xml"/></Relationships>
</file>

<file path=ppt/slideLayouts/_rels/slideLayout53.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59.xml"/></Relationships>
</file>

<file path=ppt/slideLayouts/_rels/slideLayout54.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60.xml"/></Relationships>
</file>

<file path=ppt/slideLayouts/_rels/slideLayout55.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61.xml"/></Relationships>
</file>

<file path=ppt/slideLayouts/_rels/slideLayout56.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62.xml"/></Relationships>
</file>

<file path=ppt/slideLayouts/_rels/slideLayout57.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63.xml"/></Relationships>
</file>

<file path=ppt/slideLayouts/_rels/slideLayout58.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65.xml"/></Relationships>
</file>

<file path=ppt/slideLayouts/_rels/slideLayout59.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66.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60.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67.xml"/></Relationships>
</file>

<file path=ppt/slideLayouts/_rels/slideLayout61.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68.xml"/></Relationships>
</file>

<file path=ppt/slideLayouts/_rels/slideLayout62.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69.xml"/></Relationships>
</file>

<file path=ppt/slideLayouts/_rels/slideLayout63.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70.xml"/></Relationships>
</file>

<file path=ppt/slideLayouts/_rels/slideLayout64.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71.xml"/></Relationships>
</file>

<file path=ppt/slideLayouts/_rels/slideLayout65.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72.xml"/></Relationships>
</file>

<file path=ppt/slideLayouts/_rels/slideLayout66.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73.xml"/></Relationships>
</file>

<file path=ppt/slideLayouts/_rels/slideLayout67.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74.xml"/></Relationships>
</file>

<file path=ppt/slideLayouts/_rels/slideLayout68.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75.xml"/></Relationships>
</file>

<file path=ppt/slideLayouts/_rels/slideLayout69.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77.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70.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78.xml"/></Relationships>
</file>

<file path=ppt/slideLayouts/_rels/slideLayout71.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79.xml"/></Relationships>
</file>

<file path=ppt/slideLayouts/_rels/slideLayout72.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80.xml"/></Relationships>
</file>

<file path=ppt/slideLayouts/_rels/slideLayout73.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81.xml"/></Relationships>
</file>

<file path=ppt/slideLayouts/_rels/slideLayout74.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82.xml"/></Relationships>
</file>

<file path=ppt/slideLayouts/_rels/slideLayout75.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83.xml"/></Relationships>
</file>

<file path=ppt/slideLayouts/_rels/slideLayout76.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84.xml"/></Relationships>
</file>

<file path=ppt/slideLayouts/_rels/slideLayout77.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85.xml"/></Relationships>
</file>

<file path=ppt/slideLayouts/_rels/slideLayout78.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86.xml"/></Relationships>
</file>

<file path=ppt/slideLayouts/_rels/slideLayout79.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87.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80.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89.xml"/></Relationships>
</file>

<file path=ppt/slideLayouts/_rels/slideLayout81.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90.xml"/></Relationships>
</file>

<file path=ppt/slideLayouts/_rels/slideLayout82.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91.xml"/></Relationships>
</file>

<file path=ppt/slideLayouts/_rels/slideLayout83.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92.xml"/></Relationships>
</file>

<file path=ppt/slideLayouts/_rels/slideLayout84.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93.xml"/></Relationships>
</file>

<file path=ppt/slideLayouts/_rels/slideLayout85.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94.xml"/></Relationships>
</file>

<file path=ppt/slideLayouts/_rels/slideLayout86.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95.xml"/></Relationships>
</file>

<file path=ppt/slideLayouts/_rels/slideLayout87.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96.xml"/></Relationships>
</file>

<file path=ppt/slideLayouts/_rels/slideLayout88.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97.xml"/></Relationships>
</file>

<file path=ppt/slideLayouts/_rels/slideLayout89.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98.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90.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9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8267DBD9-D838-4959-B6A0-AE106C277CA2}"/>
              </a:ext>
            </a:extLst>
          </p:cNvPr>
          <p:cNvGrpSpPr/>
          <p:nvPr userDrawn="1"/>
        </p:nvGrpSpPr>
        <p:grpSpPr>
          <a:xfrm>
            <a:off x="4167229" y="-1"/>
            <a:ext cx="8024771" cy="7035501"/>
            <a:chOff x="3679115" y="0"/>
            <a:chExt cx="8893890" cy="7024744"/>
          </a:xfrm>
        </p:grpSpPr>
        <p:sp>
          <p:nvSpPr>
            <p:cNvPr id="11" name="Rectangle 10">
              <a:extLst>
                <a:ext uri="{FF2B5EF4-FFF2-40B4-BE49-F238E27FC236}">
                  <a16:creationId xmlns:a16="http://schemas.microsoft.com/office/drawing/2014/main" id="{22E9B97B-F64A-4720-8A27-DF74845CF872}"/>
                </a:ext>
              </a:extLst>
            </p:cNvPr>
            <p:cNvSpPr/>
            <p:nvPr userDrawn="1"/>
          </p:nvSpPr>
          <p:spPr>
            <a:xfrm>
              <a:off x="7257425" y="0"/>
              <a:ext cx="5315580" cy="685800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Isosceles Triangle 6">
              <a:extLst>
                <a:ext uri="{FF2B5EF4-FFF2-40B4-BE49-F238E27FC236}">
                  <a16:creationId xmlns:a16="http://schemas.microsoft.com/office/drawing/2014/main" id="{1386E062-AAA5-48B6-94AD-278D0CC62590}"/>
                </a:ext>
              </a:extLst>
            </p:cNvPr>
            <p:cNvSpPr/>
            <p:nvPr userDrawn="1"/>
          </p:nvSpPr>
          <p:spPr>
            <a:xfrm flipV="1">
              <a:off x="3679115" y="0"/>
              <a:ext cx="8778239" cy="7024744"/>
            </a:xfrm>
            <a:prstGeom prst="triangle">
              <a:avLst>
                <a:gd name="adj" fmla="val 39644"/>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D393932A-5DD7-D743-8794-D2917677ED0E}"/>
              </a:ext>
            </a:extLst>
          </p:cNvPr>
          <p:cNvSpPr>
            <a:spLocks noGrp="1"/>
          </p:cNvSpPr>
          <p:nvPr>
            <p:ph type="ctrTitle"/>
          </p:nvPr>
        </p:nvSpPr>
        <p:spPr>
          <a:xfrm>
            <a:off x="6787979" y="1458777"/>
            <a:ext cx="4353464" cy="2387600"/>
          </a:xfrm>
        </p:spPr>
        <p:txBody>
          <a:bodyPr anchor="b">
            <a:normAutofit/>
          </a:bodyPr>
          <a:lstStyle>
            <a:lvl1pPr algn="ctr">
              <a:defRPr lang="en-US" sz="9600" kern="1200" cap="all" baseline="0" dirty="0">
                <a:solidFill>
                  <a:schemeClr val="accent1"/>
                </a:solidFill>
                <a:latin typeface="Kapra Neue Medium Condensed" panose="00000706000000000000" pitchFamily="50" charset="0"/>
                <a:ea typeface="+mj-ea"/>
                <a:cs typeface="+mj-cs"/>
              </a:defRPr>
            </a:lvl1pPr>
          </a:lstStyle>
          <a:p>
            <a:r>
              <a:rPr lang="en-US" dirty="0"/>
              <a:t>Click to</a:t>
            </a:r>
          </a:p>
        </p:txBody>
      </p:sp>
      <p:sp>
        <p:nvSpPr>
          <p:cNvPr id="3" name="Subtitle 2">
            <a:extLst>
              <a:ext uri="{FF2B5EF4-FFF2-40B4-BE49-F238E27FC236}">
                <a16:creationId xmlns:a16="http://schemas.microsoft.com/office/drawing/2014/main" id="{04C9DA06-1E07-8549-B75D-4CB5F1C88C9D}"/>
              </a:ext>
            </a:extLst>
          </p:cNvPr>
          <p:cNvSpPr>
            <a:spLocks noGrp="1"/>
          </p:cNvSpPr>
          <p:nvPr>
            <p:ph type="subTitle" idx="1"/>
          </p:nvPr>
        </p:nvSpPr>
        <p:spPr>
          <a:xfrm>
            <a:off x="6411292" y="3662420"/>
            <a:ext cx="5106837" cy="1655762"/>
          </a:xfrm>
        </p:spPr>
        <p:txBody>
          <a:bodyPr>
            <a:normAutofit/>
          </a:bodyPr>
          <a:lstStyle>
            <a:lvl1pPr marL="0" indent="0" algn="ctr">
              <a:buNone/>
              <a:defRPr lang="en-US" sz="3200" kern="1200" dirty="0">
                <a:solidFill>
                  <a:schemeClr val="accent2"/>
                </a:solidFill>
                <a:latin typeface="FreightTextProBook-Regular" panose="02000603060000020004" pitchFamily="50" charset="0"/>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a:t>
            </a:r>
          </a:p>
        </p:txBody>
      </p:sp>
      <p:sp>
        <p:nvSpPr>
          <p:cNvPr id="4" name="Date Placeholder 3">
            <a:extLst>
              <a:ext uri="{FF2B5EF4-FFF2-40B4-BE49-F238E27FC236}">
                <a16:creationId xmlns:a16="http://schemas.microsoft.com/office/drawing/2014/main" id="{F266E609-A8F6-B644-8C16-9D6AC42A5080}"/>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013FF0A-412B-E24A-AA3B-A17878D5A0DC}" type="datetimeFigureOut">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10/5/2024</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8D5534A4-A2A5-3646-BDE7-5024C2EE2DA4}"/>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55184AFE-0982-0241-A742-38E4CD623DB6}"/>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221BAB2-3E01-9243-B60E-BF6A3D7CAAE7}"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9" name="Picture 8" descr="Text&#10;&#10;Description automatically generated">
            <a:extLst>
              <a:ext uri="{FF2B5EF4-FFF2-40B4-BE49-F238E27FC236}">
                <a16:creationId xmlns:a16="http://schemas.microsoft.com/office/drawing/2014/main" id="{61533B26-1DD0-4D4C-98AD-6DEDEFD6D38A}"/>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b="33042"/>
          <a:stretch/>
        </p:blipFill>
        <p:spPr>
          <a:xfrm>
            <a:off x="1437924" y="1490194"/>
            <a:ext cx="2729305" cy="3692529"/>
          </a:xfrm>
          <a:prstGeom prst="rect">
            <a:avLst/>
          </a:prstGeom>
        </p:spPr>
      </p:pic>
      <p:pic>
        <p:nvPicPr>
          <p:cNvPr id="10" name="Picture 9" descr="A picture containing logo&#10;&#10;Description automatically generated">
            <a:extLst>
              <a:ext uri="{FF2B5EF4-FFF2-40B4-BE49-F238E27FC236}">
                <a16:creationId xmlns:a16="http://schemas.microsoft.com/office/drawing/2014/main" id="{319C546F-42E9-4FB9-AEA6-CCA8FF9AAAE1}"/>
              </a:ext>
            </a:extLst>
          </p:cNvPr>
          <p:cNvPicPr>
            <a:picLocks noChangeAspect="1"/>
          </p:cNvPicPr>
          <p:nvPr userDrawn="1"/>
        </p:nvPicPr>
        <p:blipFill>
          <a:blip r:embed="rId4">
            <a:extLst>
              <a:ext uri="{BEBA8EAE-BF5A-486C-A8C5-ECC9F3942E4B}">
                <a14:imgProps xmlns:a14="http://schemas.microsoft.com/office/drawing/2010/main">
                  <a14:imgLayer r:embed="rId5">
                    <a14:imgEffect>
                      <a14:saturation sat="0"/>
                    </a14:imgEffect>
                  </a14:imgLayer>
                </a14:imgProps>
              </a:ext>
            </a:extLst>
          </a:blip>
          <a:stretch>
            <a:fillRect/>
          </a:stretch>
        </p:blipFill>
        <p:spPr>
          <a:xfrm>
            <a:off x="836695" y="5703173"/>
            <a:ext cx="3931763" cy="456415"/>
          </a:xfrm>
          <a:prstGeom prst="rect">
            <a:avLst/>
          </a:prstGeom>
        </p:spPr>
      </p:pic>
    </p:spTree>
    <p:custDataLst>
      <p:tags r:id="rId1"/>
    </p:custDataLst>
    <p:extLst>
      <p:ext uri="{BB962C8B-B14F-4D97-AF65-F5344CB8AC3E}">
        <p14:creationId xmlns:p14="http://schemas.microsoft.com/office/powerpoint/2010/main" val="32785882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4013D-145B-F04A-AAAB-12E25C9BAA5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0BE0230-A462-DA49-A3F3-D8652F9E204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49C37E-07E5-584B-B7CE-0EBB3C3AC58D}"/>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013FF0A-412B-E24A-AA3B-A17878D5A0DC}" type="datetimeFigureOut">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10/5/2024</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AC5E28D8-6C5A-244A-9B80-6648E7436EE1}"/>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2E190617-A05D-D643-934B-A5DE97C597DC}"/>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221BAB2-3E01-9243-B60E-BF6A3D7CAAE7}"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943059067"/>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CDCCF-957A-BD8C-1CE6-7F905A3F5E9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FB994C3-0690-8B6E-73C6-246AFC89A23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09AFE0-89CA-A632-761A-3274B19920F8}"/>
              </a:ext>
            </a:extLst>
          </p:cNvPr>
          <p:cNvSpPr>
            <a:spLocks noGrp="1"/>
          </p:cNvSpPr>
          <p:nvPr>
            <p:ph type="dt" sz="half" idx="10"/>
          </p:nvPr>
        </p:nvSpPr>
        <p:spPr/>
        <p:txBody>
          <a:bodyPr/>
          <a:lstStyle/>
          <a:p>
            <a:fld id="{682BA007-C653-4D73-AFDD-6FAE13BDF230}" type="datetimeFigureOut">
              <a:rPr lang="en-US" smtClean="0"/>
              <a:t>10/5/2024</a:t>
            </a:fld>
            <a:endParaRPr lang="en-US"/>
          </a:p>
        </p:txBody>
      </p:sp>
      <p:sp>
        <p:nvSpPr>
          <p:cNvPr id="5" name="Footer Placeholder 4">
            <a:extLst>
              <a:ext uri="{FF2B5EF4-FFF2-40B4-BE49-F238E27FC236}">
                <a16:creationId xmlns:a16="http://schemas.microsoft.com/office/drawing/2014/main" id="{877063BA-80EA-45A5-B6DD-0479D51C9B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377BFE-7FE4-BADF-67FB-2DED21229DDF}"/>
              </a:ext>
            </a:extLst>
          </p:cNvPr>
          <p:cNvSpPr>
            <a:spLocks noGrp="1"/>
          </p:cNvSpPr>
          <p:nvPr>
            <p:ph type="sldNum" sz="quarter" idx="12"/>
          </p:nvPr>
        </p:nvSpPr>
        <p:spPr/>
        <p:txBody>
          <a:bodyPr/>
          <a:lstStyle/>
          <a:p>
            <a:fld id="{7BCDD8A6-EABD-425C-8ED3-56C9382BBDE5}" type="slidenum">
              <a:rPr lang="en-US" smtClean="0"/>
              <a:t>‹#›</a:t>
            </a:fld>
            <a:endParaRPr lang="en-US"/>
          </a:p>
        </p:txBody>
      </p:sp>
    </p:spTree>
    <p:extLst>
      <p:ext uri="{BB962C8B-B14F-4D97-AF65-F5344CB8AC3E}">
        <p14:creationId xmlns:p14="http://schemas.microsoft.com/office/powerpoint/2010/main" val="383246873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1024E8F-DA55-BD1A-67E2-2D6974B5A6E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D753C0D-2572-C893-0FEA-037DE0F07E7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1C8DAB-A045-DB0D-C72A-262F6BD1A39A}"/>
              </a:ext>
            </a:extLst>
          </p:cNvPr>
          <p:cNvSpPr>
            <a:spLocks noGrp="1"/>
          </p:cNvSpPr>
          <p:nvPr>
            <p:ph type="dt" sz="half" idx="10"/>
          </p:nvPr>
        </p:nvSpPr>
        <p:spPr/>
        <p:txBody>
          <a:bodyPr/>
          <a:lstStyle/>
          <a:p>
            <a:fld id="{682BA007-C653-4D73-AFDD-6FAE13BDF230}" type="datetimeFigureOut">
              <a:rPr lang="en-US" smtClean="0"/>
              <a:t>10/5/2024</a:t>
            </a:fld>
            <a:endParaRPr lang="en-US"/>
          </a:p>
        </p:txBody>
      </p:sp>
      <p:sp>
        <p:nvSpPr>
          <p:cNvPr id="5" name="Footer Placeholder 4">
            <a:extLst>
              <a:ext uri="{FF2B5EF4-FFF2-40B4-BE49-F238E27FC236}">
                <a16:creationId xmlns:a16="http://schemas.microsoft.com/office/drawing/2014/main" id="{0DE31D68-751C-452B-0773-4E5DF70402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020EB5-ABA2-866D-3BAF-64D349B09D90}"/>
              </a:ext>
            </a:extLst>
          </p:cNvPr>
          <p:cNvSpPr>
            <a:spLocks noGrp="1"/>
          </p:cNvSpPr>
          <p:nvPr>
            <p:ph type="sldNum" sz="quarter" idx="12"/>
          </p:nvPr>
        </p:nvSpPr>
        <p:spPr/>
        <p:txBody>
          <a:bodyPr/>
          <a:lstStyle/>
          <a:p>
            <a:fld id="{7BCDD8A6-EABD-425C-8ED3-56C9382BBDE5}" type="slidenum">
              <a:rPr lang="en-US" smtClean="0"/>
              <a:t>‹#›</a:t>
            </a:fld>
            <a:endParaRPr lang="en-US"/>
          </a:p>
        </p:txBody>
      </p:sp>
    </p:spTree>
    <p:extLst>
      <p:ext uri="{BB962C8B-B14F-4D97-AF65-F5344CB8AC3E}">
        <p14:creationId xmlns:p14="http://schemas.microsoft.com/office/powerpoint/2010/main" val="32526763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B797B4A-7C7F-9148-B915-BF78F069AC2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C548610-EDFA-E34F-97A3-FAEFC6E5D475}"/>
              </a:ext>
            </a:extLst>
          </p:cNvPr>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5121D53C-8A18-9247-A863-ED5D445AB126}"/>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013FF0A-412B-E24A-AA3B-A17878D5A0DC}" type="datetimeFigureOut">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10/5/2024</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338F6FCD-6E51-9140-91E6-52A7F670CA8C}"/>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52EB9BA3-7EF3-754A-A6E0-58547EE5036F}"/>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221BAB2-3E01-9243-B60E-BF6A3D7CAAE7}"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282002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F6517CF1-A495-48CD-A788-4F999E6BF239}"/>
              </a:ext>
            </a:extLst>
          </p:cNvPr>
          <p:cNvSpPr>
            <a:spLocks noGrp="1"/>
          </p:cNvSpPr>
          <p:nvPr>
            <p:ph idx="1"/>
          </p:nvPr>
        </p:nvSpPr>
        <p:spPr>
          <a:xfrm>
            <a:off x="1533525" y="652246"/>
            <a:ext cx="9124950" cy="5553508"/>
          </a:xfrm>
        </p:spPr>
        <p:txBody>
          <a:bodyPr anchor="ctr">
            <a:normAutofit/>
          </a:bodyPr>
          <a:lstStyle>
            <a:lvl1pPr marL="0" indent="0" algn="l">
              <a:buNone/>
              <a:defRPr sz="3200">
                <a:solidFill>
                  <a:srgbClr val="3A414E"/>
                </a:solidFill>
              </a:defRPr>
            </a:lvl1pPr>
          </a:lstStyle>
          <a:p>
            <a:pPr lvl="0"/>
            <a:r>
              <a:rPr lang="en-US" dirty="0"/>
              <a:t>Click to edit Master text styles</a:t>
            </a:r>
          </a:p>
        </p:txBody>
      </p:sp>
    </p:spTree>
    <p:custDataLst>
      <p:tags r:id="rId1"/>
    </p:custDataLst>
    <p:extLst>
      <p:ext uri="{BB962C8B-B14F-4D97-AF65-F5344CB8AC3E}">
        <p14:creationId xmlns:p14="http://schemas.microsoft.com/office/powerpoint/2010/main" val="23049487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3932A-5DD7-D743-8794-D2917677ED0E}"/>
              </a:ext>
            </a:extLst>
          </p:cNvPr>
          <p:cNvSpPr>
            <a:spLocks noGrp="1"/>
          </p:cNvSpPr>
          <p:nvPr>
            <p:ph type="ctrTitle"/>
          </p:nvPr>
        </p:nvSpPr>
        <p:spPr>
          <a:xfrm>
            <a:off x="6357666" y="1458777"/>
            <a:ext cx="4353464" cy="2387600"/>
          </a:xfrm>
        </p:spPr>
        <p:txBody>
          <a:bodyPr anchor="b">
            <a:normAutofit/>
          </a:bodyPr>
          <a:lstStyle>
            <a:lvl1pPr algn="ctr">
              <a:defRPr lang="en-US" sz="9600" kern="1200" cap="all" baseline="0" dirty="0">
                <a:solidFill>
                  <a:srgbClr val="E8E1D3"/>
                </a:solidFill>
                <a:latin typeface="Kapra Neue Medium Condensed" panose="00000706000000000000" pitchFamily="50" charset="0"/>
                <a:ea typeface="+mj-ea"/>
                <a:cs typeface="+mj-cs"/>
              </a:defRPr>
            </a:lvl1pPr>
          </a:lstStyle>
          <a:p>
            <a:r>
              <a:rPr lang="en-US" dirty="0"/>
              <a:t>Click to</a:t>
            </a:r>
          </a:p>
        </p:txBody>
      </p:sp>
      <p:sp>
        <p:nvSpPr>
          <p:cNvPr id="3" name="Subtitle 2">
            <a:extLst>
              <a:ext uri="{FF2B5EF4-FFF2-40B4-BE49-F238E27FC236}">
                <a16:creationId xmlns:a16="http://schemas.microsoft.com/office/drawing/2014/main" id="{04C9DA06-1E07-8549-B75D-4CB5F1C88C9D}"/>
              </a:ext>
            </a:extLst>
          </p:cNvPr>
          <p:cNvSpPr>
            <a:spLocks noGrp="1"/>
          </p:cNvSpPr>
          <p:nvPr>
            <p:ph type="subTitle" idx="1"/>
          </p:nvPr>
        </p:nvSpPr>
        <p:spPr>
          <a:xfrm>
            <a:off x="5980979" y="3662420"/>
            <a:ext cx="5106837" cy="1655762"/>
          </a:xfrm>
        </p:spPr>
        <p:txBody>
          <a:bodyPr>
            <a:normAutofit/>
          </a:bodyPr>
          <a:lstStyle>
            <a:lvl1pPr marL="0" indent="0" algn="ctr">
              <a:buNone/>
              <a:defRPr lang="en-US" sz="3200" kern="1200" dirty="0">
                <a:solidFill>
                  <a:srgbClr val="E8E1D3"/>
                </a:solidFill>
                <a:latin typeface="FreightTextProBook-Regular" panose="02000603060000020004" pitchFamily="50" charset="0"/>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a:t>
            </a:r>
          </a:p>
        </p:txBody>
      </p:sp>
      <p:sp>
        <p:nvSpPr>
          <p:cNvPr id="4" name="Date Placeholder 3">
            <a:extLst>
              <a:ext uri="{FF2B5EF4-FFF2-40B4-BE49-F238E27FC236}">
                <a16:creationId xmlns:a16="http://schemas.microsoft.com/office/drawing/2014/main" id="{F266E609-A8F6-B644-8C16-9D6AC42A5080}"/>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013FF0A-412B-E24A-AA3B-A17878D5A0DC}" type="datetimeFigureOut">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10/5/2024</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8D5534A4-A2A5-3646-BDE7-5024C2EE2DA4}"/>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55184AFE-0982-0241-A742-38E4CD623DB6}"/>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221BAB2-3E01-9243-B60E-BF6A3D7CAAE7}"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9" name="Picture 8" descr="Text&#10;&#10;Description automatically generated">
            <a:extLst>
              <a:ext uri="{FF2B5EF4-FFF2-40B4-BE49-F238E27FC236}">
                <a16:creationId xmlns:a16="http://schemas.microsoft.com/office/drawing/2014/main" id="{61533B26-1DD0-4D4C-98AD-6DEDEFD6D38A}"/>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b="33042"/>
          <a:stretch/>
        </p:blipFill>
        <p:spPr>
          <a:xfrm>
            <a:off x="1638300" y="1037133"/>
            <a:ext cx="3097657" cy="4190880"/>
          </a:xfrm>
          <a:prstGeom prst="rect">
            <a:avLst/>
          </a:prstGeom>
        </p:spPr>
      </p:pic>
      <p:pic>
        <p:nvPicPr>
          <p:cNvPr id="10" name="Picture 9" descr="A picture containing logo&#10;&#10;Description automatically generated">
            <a:extLst>
              <a:ext uri="{FF2B5EF4-FFF2-40B4-BE49-F238E27FC236}">
                <a16:creationId xmlns:a16="http://schemas.microsoft.com/office/drawing/2014/main" id="{319C546F-42E9-4FB9-AEA6-CCA8FF9AAAE1}"/>
              </a:ext>
            </a:extLst>
          </p:cNvPr>
          <p:cNvPicPr>
            <a:picLocks noChangeAspect="1"/>
          </p:cNvPicPr>
          <p:nvPr userDrawn="1"/>
        </p:nvPicPr>
        <p:blipFill>
          <a:blip r:embed="rId4">
            <a:extLst>
              <a:ext uri="{BEBA8EAE-BF5A-486C-A8C5-ECC9F3942E4B}">
                <a14:imgProps xmlns:a14="http://schemas.microsoft.com/office/drawing/2010/main">
                  <a14:imgLayer r:embed="rId5">
                    <a14:imgEffect>
                      <a14:saturation sat="0"/>
                    </a14:imgEffect>
                  </a14:imgLayer>
                </a14:imgProps>
              </a:ext>
            </a:extLst>
          </a:blip>
          <a:stretch>
            <a:fillRect/>
          </a:stretch>
        </p:blipFill>
        <p:spPr>
          <a:xfrm>
            <a:off x="1223976" y="5703173"/>
            <a:ext cx="3931763" cy="456415"/>
          </a:xfrm>
          <a:prstGeom prst="rect">
            <a:avLst/>
          </a:prstGeom>
        </p:spPr>
      </p:pic>
    </p:spTree>
    <p:custDataLst>
      <p:tags r:id="rId1"/>
    </p:custDataLst>
    <p:extLst>
      <p:ext uri="{BB962C8B-B14F-4D97-AF65-F5344CB8AC3E}">
        <p14:creationId xmlns:p14="http://schemas.microsoft.com/office/powerpoint/2010/main" val="6561336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44346-43B4-7446-AB56-82CE9BA98D4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88B1684-2F48-2E4E-AAD9-E05DC2EB3DE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C9B5F4-33BE-5C4E-854B-245B3A79705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013FF0A-412B-E24A-AA3B-A17878D5A0DC}" type="datetimeFigureOut">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10/5/2024</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434EAA4C-1B5E-324C-945D-5FA83DFC652A}"/>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D7036187-4C38-554B-971D-BA2024A0F556}"/>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221BAB2-3E01-9243-B60E-BF6A3D7CAAE7}"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21526660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527AAB-C768-0344-8315-4F753676419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E314E16-2CA0-3445-8839-EC0A6680918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7FEC93A-95D8-B546-B237-EF18ACC4933D}"/>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013FF0A-412B-E24A-AA3B-A17878D5A0DC}" type="datetimeFigureOut">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10/5/2024</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4A65FC7A-A1FC-334A-A1AF-ABCD2D6D81C8}"/>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E5E3FB2C-7D36-064F-B0D2-A389C64BA28D}"/>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221BAB2-3E01-9243-B60E-BF6A3D7CAAE7}"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6882718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0CB17-7EA1-5F45-980B-86B145D0C3C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46DE17A-E156-0041-BD11-5FF40F57A70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C6287CE-D933-AA45-B4EC-E7A100F9E94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7813883-D733-2F4E-963E-1838426402EE}"/>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013FF0A-412B-E24A-AA3B-A17878D5A0DC}" type="datetimeFigureOut">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10/5/2024</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0E62A01C-C79A-0446-96F1-7F14EA033303}"/>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CE850FB8-6084-A54E-B824-AE150A150211}"/>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221BAB2-3E01-9243-B60E-BF6A3D7CAAE7}"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6458316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09813-21E7-CE49-B708-A23BA6BF9B9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B40A705-7919-2E46-A474-5C3ED61CE12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CC85BBA-242A-A648-921E-AF1990308DE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408EDC1-0596-714C-ADE0-AE752F131E1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ACF5FAF-AA24-D146-A5F5-45C745D3F2F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DDF7A90-9569-F044-B23F-679E35E20904}"/>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013FF0A-412B-E24A-AA3B-A17878D5A0DC}" type="datetimeFigureOut">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10/5/2024</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Footer Placeholder 7">
            <a:extLst>
              <a:ext uri="{FF2B5EF4-FFF2-40B4-BE49-F238E27FC236}">
                <a16:creationId xmlns:a16="http://schemas.microsoft.com/office/drawing/2014/main" id="{C40C6383-F9D8-4242-BA20-DA4889F2C853}"/>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Slide Number Placeholder 8">
            <a:extLst>
              <a:ext uri="{FF2B5EF4-FFF2-40B4-BE49-F238E27FC236}">
                <a16:creationId xmlns:a16="http://schemas.microsoft.com/office/drawing/2014/main" id="{E3FBD8E4-2AD7-6749-8F34-E986E46CDAEC}"/>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221BAB2-3E01-9243-B60E-BF6A3D7CAAE7}"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32206587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8A29BF-5E67-5D45-9616-9905AABF492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5934FCF-EABA-D849-86E6-4DBBB5643A9C}"/>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013FF0A-412B-E24A-AA3B-A17878D5A0DC}" type="datetimeFigureOut">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10/5/2024</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Footer Placeholder 3">
            <a:extLst>
              <a:ext uri="{FF2B5EF4-FFF2-40B4-BE49-F238E27FC236}">
                <a16:creationId xmlns:a16="http://schemas.microsoft.com/office/drawing/2014/main" id="{9332BF55-8471-C342-B921-E54340A8EBE6}"/>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69EB07E2-7829-7348-8A0E-54ED92569EFB}"/>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221BAB2-3E01-9243-B60E-BF6A3D7CAAE7}"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23243728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2CD887-145B-7C43-80ED-4D0683A4778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013FF0A-412B-E24A-AA3B-A17878D5A0DC}" type="datetimeFigureOut">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10/5/2024</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Footer Placeholder 2">
            <a:extLst>
              <a:ext uri="{FF2B5EF4-FFF2-40B4-BE49-F238E27FC236}">
                <a16:creationId xmlns:a16="http://schemas.microsoft.com/office/drawing/2014/main" id="{B07922B3-3D67-C144-A466-6866CEB5507D}"/>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60690AAE-3110-3F4E-89B2-53A8A309E16B}"/>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221BAB2-3E01-9243-B60E-BF6A3D7CAAE7}"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12383832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44346-43B4-7446-AB56-82CE9BA98D4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88B1684-2F48-2E4E-AAD9-E05DC2EB3DE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C9B5F4-33BE-5C4E-854B-245B3A79705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013FF0A-412B-E24A-AA3B-A17878D5A0DC}" type="datetimeFigureOut">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10/5/2024</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434EAA4C-1B5E-324C-945D-5FA83DFC652A}"/>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D7036187-4C38-554B-971D-BA2024A0F556}"/>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221BAB2-3E01-9243-B60E-BF6A3D7CAAE7}"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4531716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E10F8-CA57-0D44-AA18-A322A346A0B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4C1DC0C-C8EE-1545-A8B6-0B7BDAD5A1B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7272816-5826-CC4F-8C89-66BEB90398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9FB025C-12E9-CB43-8301-62534B9406EA}"/>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013FF0A-412B-E24A-AA3B-A17878D5A0DC}" type="datetimeFigureOut">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10/5/2024</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947619AF-54CE-A04E-A17D-E63649CA8105}"/>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2B85E5C8-B42B-414F-AFF3-B1E19AAEE75E}"/>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221BAB2-3E01-9243-B60E-BF6A3D7CAAE7}"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9524109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C493DA-F770-9C48-8DA2-0E77AC345BE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3E7B4F8-C10E-9B4B-B68E-FA4B41D5418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CBE72CC-7829-5241-974A-4B855A834B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35764AB-8061-DF4F-8226-5A9862093B1D}"/>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013FF0A-412B-E24A-AA3B-A17878D5A0DC}" type="datetimeFigureOut">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10/5/2024</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DA0449E9-7790-6C45-8692-B60A3FCA0880}"/>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982DA2B2-2C33-1446-95EB-C166FFEBCB40}"/>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221BAB2-3E01-9243-B60E-BF6A3D7CAAE7}"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19461287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4013D-145B-F04A-AAAB-12E25C9BAA5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0BE0230-A462-DA49-A3F3-D8652F9E204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49C37E-07E5-584B-B7CE-0EBB3C3AC58D}"/>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013FF0A-412B-E24A-AA3B-A17878D5A0DC}" type="datetimeFigureOut">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10/5/2024</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AC5E28D8-6C5A-244A-9B80-6648E7436EE1}"/>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2E190617-A05D-D643-934B-A5DE97C597DC}"/>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221BAB2-3E01-9243-B60E-BF6A3D7CAAE7}"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25353649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B797B4A-7C7F-9148-B915-BF78F069AC2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C548610-EDFA-E34F-97A3-FAEFC6E5D475}"/>
              </a:ext>
            </a:extLst>
          </p:cNvPr>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5121D53C-8A18-9247-A863-ED5D445AB126}"/>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013FF0A-412B-E24A-AA3B-A17878D5A0DC}" type="datetimeFigureOut">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10/5/2024</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338F6FCD-6E51-9140-91E6-52A7F670CA8C}"/>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52EB9BA3-7EF3-754A-A6E0-58547EE5036F}"/>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221BAB2-3E01-9243-B60E-BF6A3D7CAAE7}"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5210820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F6517CF1-A495-48CD-A788-4F999E6BF239}"/>
              </a:ext>
            </a:extLst>
          </p:cNvPr>
          <p:cNvSpPr>
            <a:spLocks noGrp="1"/>
          </p:cNvSpPr>
          <p:nvPr>
            <p:ph idx="1"/>
          </p:nvPr>
        </p:nvSpPr>
        <p:spPr>
          <a:xfrm>
            <a:off x="1533525" y="652246"/>
            <a:ext cx="9124950" cy="5553508"/>
          </a:xfrm>
        </p:spPr>
        <p:txBody>
          <a:bodyPr anchor="ctr">
            <a:normAutofit/>
          </a:bodyPr>
          <a:lstStyle>
            <a:lvl1pPr marL="0" indent="0" algn="l">
              <a:buNone/>
              <a:defRPr sz="3200">
                <a:solidFill>
                  <a:srgbClr val="F9F7F1"/>
                </a:solidFill>
              </a:defRPr>
            </a:lvl1pPr>
          </a:lstStyle>
          <a:p>
            <a:pPr lvl="0"/>
            <a:r>
              <a:rPr lang="en-US" dirty="0"/>
              <a:t>Click to edit Master text styles</a:t>
            </a:r>
          </a:p>
        </p:txBody>
      </p:sp>
    </p:spTree>
    <p:custDataLst>
      <p:tags r:id="rId1"/>
    </p:custDataLst>
    <p:extLst>
      <p:ext uri="{BB962C8B-B14F-4D97-AF65-F5344CB8AC3E}">
        <p14:creationId xmlns:p14="http://schemas.microsoft.com/office/powerpoint/2010/main" val="677866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3932A-5DD7-D743-8794-D2917677ED0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4C9DA06-1E07-8549-B75D-4CB5F1C88C9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266E609-A8F6-B644-8C16-9D6AC42A5080}"/>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013FF0A-412B-E24A-AA3B-A17878D5A0DC}" type="datetimeFigureOut">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10/5/2024</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8D5534A4-A2A5-3646-BDE7-5024C2EE2DA4}"/>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55184AFE-0982-0241-A742-38E4CD623DB6}"/>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221BAB2-3E01-9243-B60E-BF6A3D7CAAE7}"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19724029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rgbClr val="131D3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44346-43B4-7446-AB56-82CE9BA98D4A}"/>
              </a:ext>
            </a:extLst>
          </p:cNvPr>
          <p:cNvSpPr>
            <a:spLocks noGrp="1"/>
          </p:cNvSpPr>
          <p:nvPr>
            <p:ph type="title" hasCustomPrompt="1"/>
          </p:nvPr>
        </p:nvSpPr>
        <p:spPr/>
        <p:txBody>
          <a:bodyPr/>
          <a:lstStyle>
            <a:lvl1pPr algn="l" defTabSz="914400" rtl="0" eaLnBrk="1" latinLnBrk="0" hangingPunct="1">
              <a:lnSpc>
                <a:spcPts val="5000"/>
              </a:lnSpc>
              <a:spcBef>
                <a:spcPct val="0"/>
              </a:spcBef>
              <a:buNone/>
              <a:defRPr lang="en-US" sz="5200" kern="1200" cap="none" baseline="0" dirty="0">
                <a:solidFill>
                  <a:srgbClr val="EBE3D1"/>
                </a:solidFill>
                <a:latin typeface="FreightTextProSemibold-Regular" panose="02000603080000020004" pitchFamily="50" charset="0"/>
                <a:ea typeface="+mj-ea"/>
                <a:cs typeface="+mj-cs"/>
              </a:defRPr>
            </a:lvl1pPr>
          </a:lstStyle>
          <a:p>
            <a:r>
              <a:rPr lang="en-US" dirty="0"/>
              <a:t>Click to edit the incredible Master title style</a:t>
            </a:r>
          </a:p>
        </p:txBody>
      </p:sp>
      <p:sp>
        <p:nvSpPr>
          <p:cNvPr id="3" name="Content Placeholder 2">
            <a:extLst>
              <a:ext uri="{FF2B5EF4-FFF2-40B4-BE49-F238E27FC236}">
                <a16:creationId xmlns:a16="http://schemas.microsoft.com/office/drawing/2014/main" id="{F88B1684-2F48-2E4E-AAD9-E05DC2EB3DE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C9B5F4-33BE-5C4E-854B-245B3A79705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013FF0A-412B-E24A-AA3B-A17878D5A0DC}" type="datetimeFigureOut">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10/5/2024</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434EAA4C-1B5E-324C-945D-5FA83DFC652A}"/>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D7036187-4C38-554B-971D-BA2024A0F556}"/>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221BAB2-3E01-9243-B60E-BF6A3D7CAAE7}"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ustDataLst>
      <p:tags r:id="rId2"/>
    </p:custDataLst>
    <p:extLst>
      <p:ext uri="{BB962C8B-B14F-4D97-AF65-F5344CB8AC3E}">
        <p14:creationId xmlns:p14="http://schemas.microsoft.com/office/powerpoint/2010/main" val="2863736962"/>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527AAB-C768-0344-8315-4F753676419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E314E16-2CA0-3445-8839-EC0A6680918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7FEC93A-95D8-B546-B237-EF18ACC4933D}"/>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013FF0A-412B-E24A-AA3B-A17878D5A0DC}" type="datetimeFigureOut">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10/5/2024</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4A65FC7A-A1FC-334A-A1AF-ABCD2D6D81C8}"/>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E5E3FB2C-7D36-064F-B0D2-A389C64BA28D}"/>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221BAB2-3E01-9243-B60E-BF6A3D7CAAE7}"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17852564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0CB17-7EA1-5F45-980B-86B145D0C3C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46DE17A-E156-0041-BD11-5FF40F57A70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C6287CE-D933-AA45-B4EC-E7A100F9E94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7813883-D733-2F4E-963E-1838426402EE}"/>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013FF0A-412B-E24A-AA3B-A17878D5A0DC}" type="datetimeFigureOut">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10/5/2024</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0E62A01C-C79A-0446-96F1-7F14EA033303}"/>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CE850FB8-6084-A54E-B824-AE150A150211}"/>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221BAB2-3E01-9243-B60E-BF6A3D7CAAE7}"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53820713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09813-21E7-CE49-B708-A23BA6BF9B9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B40A705-7919-2E46-A474-5C3ED61CE12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CC85BBA-242A-A648-921E-AF1990308DE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408EDC1-0596-714C-ADE0-AE752F131E1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ACF5FAF-AA24-D146-A5F5-45C745D3F2F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DDF7A90-9569-F044-B23F-679E35E20904}"/>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013FF0A-412B-E24A-AA3B-A17878D5A0DC}" type="datetimeFigureOut">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10/5/2024</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Footer Placeholder 7">
            <a:extLst>
              <a:ext uri="{FF2B5EF4-FFF2-40B4-BE49-F238E27FC236}">
                <a16:creationId xmlns:a16="http://schemas.microsoft.com/office/drawing/2014/main" id="{C40C6383-F9D8-4242-BA20-DA4889F2C853}"/>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Slide Number Placeholder 8">
            <a:extLst>
              <a:ext uri="{FF2B5EF4-FFF2-40B4-BE49-F238E27FC236}">
                <a16:creationId xmlns:a16="http://schemas.microsoft.com/office/drawing/2014/main" id="{E3FBD8E4-2AD7-6749-8F34-E986E46CDAEC}"/>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221BAB2-3E01-9243-B60E-BF6A3D7CAAE7}"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23421207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527AAB-C768-0344-8315-4F753676419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E314E16-2CA0-3445-8839-EC0A6680918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7FEC93A-95D8-B546-B237-EF18ACC4933D}"/>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013FF0A-412B-E24A-AA3B-A17878D5A0DC}" type="datetimeFigureOut">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10/5/2024</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4A65FC7A-A1FC-334A-A1AF-ABCD2D6D81C8}"/>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E5E3FB2C-7D36-064F-B0D2-A389C64BA28D}"/>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221BAB2-3E01-9243-B60E-BF6A3D7CAAE7}"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327881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8A29BF-5E67-5D45-9616-9905AABF492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5934FCF-EABA-D849-86E6-4DBBB5643A9C}"/>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013FF0A-412B-E24A-AA3B-A17878D5A0DC}" type="datetimeFigureOut">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10/5/2024</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Footer Placeholder 3">
            <a:extLst>
              <a:ext uri="{FF2B5EF4-FFF2-40B4-BE49-F238E27FC236}">
                <a16:creationId xmlns:a16="http://schemas.microsoft.com/office/drawing/2014/main" id="{9332BF55-8471-C342-B921-E54340A8EBE6}"/>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69EB07E2-7829-7348-8A0E-54ED92569EFB}"/>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221BAB2-3E01-9243-B60E-BF6A3D7CAAE7}"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74713616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2CD887-145B-7C43-80ED-4D0683A4778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013FF0A-412B-E24A-AA3B-A17878D5A0DC}" type="datetimeFigureOut">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10/5/2024</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Footer Placeholder 2">
            <a:extLst>
              <a:ext uri="{FF2B5EF4-FFF2-40B4-BE49-F238E27FC236}">
                <a16:creationId xmlns:a16="http://schemas.microsoft.com/office/drawing/2014/main" id="{B07922B3-3D67-C144-A466-6866CEB5507D}"/>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60690AAE-3110-3F4E-89B2-53A8A309E16B}"/>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221BAB2-3E01-9243-B60E-BF6A3D7CAAE7}"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318979943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E10F8-CA57-0D44-AA18-A322A346A0B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4C1DC0C-C8EE-1545-A8B6-0B7BDAD5A1B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7272816-5826-CC4F-8C89-66BEB90398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9FB025C-12E9-CB43-8301-62534B9406EA}"/>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013FF0A-412B-E24A-AA3B-A17878D5A0DC}" type="datetimeFigureOut">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10/5/2024</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947619AF-54CE-A04E-A17D-E63649CA8105}"/>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2B85E5C8-B42B-414F-AFF3-B1E19AAEE75E}"/>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221BAB2-3E01-9243-B60E-BF6A3D7CAAE7}"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245142459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C493DA-F770-9C48-8DA2-0E77AC345BE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3E7B4F8-C10E-9B4B-B68E-FA4B41D5418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CBE72CC-7829-5241-974A-4B855A834B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35764AB-8061-DF4F-8226-5A9862093B1D}"/>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013FF0A-412B-E24A-AA3B-A17878D5A0DC}" type="datetimeFigureOut">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10/5/2024</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DA0449E9-7790-6C45-8692-B60A3FCA0880}"/>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982DA2B2-2C33-1446-95EB-C166FFEBCB40}"/>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221BAB2-3E01-9243-B60E-BF6A3D7CAAE7}"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262548788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4013D-145B-F04A-AAAB-12E25C9BAA53}"/>
              </a:ext>
            </a:extLst>
          </p:cNvPr>
          <p:cNvSpPr>
            <a:spLocks noGrp="1"/>
          </p:cNvSpPr>
          <p:nvPr>
            <p:ph type="title"/>
          </p:nvPr>
        </p:nvSpPr>
        <p:spPr/>
        <p:txBody>
          <a:bodyPr/>
          <a:lstStyle/>
          <a:p>
            <a:r>
              <a:rPr lang="en-US" dirty="0"/>
              <a:t>Click to edit Master title style</a:t>
            </a:r>
          </a:p>
        </p:txBody>
      </p:sp>
      <p:sp>
        <p:nvSpPr>
          <p:cNvPr id="3" name="Vertical Text Placeholder 2">
            <a:extLst>
              <a:ext uri="{FF2B5EF4-FFF2-40B4-BE49-F238E27FC236}">
                <a16:creationId xmlns:a16="http://schemas.microsoft.com/office/drawing/2014/main" id="{00BE0230-A462-DA49-A3F3-D8652F9E204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49C37E-07E5-584B-B7CE-0EBB3C3AC58D}"/>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013FF0A-412B-E24A-AA3B-A17878D5A0DC}" type="datetimeFigureOut">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10/5/2024</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AC5E28D8-6C5A-244A-9B80-6648E7436EE1}"/>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2E190617-A05D-D643-934B-A5DE97C597DC}"/>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221BAB2-3E01-9243-B60E-BF6A3D7CAAE7}"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51804685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B797B4A-7C7F-9148-B915-BF78F069AC2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C548610-EDFA-E34F-97A3-FAEFC6E5D47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21D53C-8A18-9247-A863-ED5D445AB126}"/>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013FF0A-412B-E24A-AA3B-A17878D5A0DC}" type="datetimeFigureOut">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10/5/2024</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338F6FCD-6E51-9140-91E6-52A7F670CA8C}"/>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52EB9BA3-7EF3-754A-A6E0-58547EE5036F}"/>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221BAB2-3E01-9243-B60E-BF6A3D7CAAE7}"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196221664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3932A-5DD7-D743-8794-D2917677ED0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4C9DA06-1E07-8549-B75D-4CB5F1C88C9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266E609-A8F6-B644-8C16-9D6AC42A5080}"/>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013FF0A-412B-E24A-AA3B-A17878D5A0DC}" type="datetimeFigureOut">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10/5/2024</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8D5534A4-A2A5-3646-BDE7-5024C2EE2DA4}"/>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55184AFE-0982-0241-A742-38E4CD623DB6}"/>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221BAB2-3E01-9243-B60E-BF6A3D7CAAE7}"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331962566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44346-43B4-7446-AB56-82CE9BA98D4A}"/>
              </a:ext>
            </a:extLst>
          </p:cNvPr>
          <p:cNvSpPr>
            <a:spLocks noGrp="1"/>
          </p:cNvSpPr>
          <p:nvPr>
            <p:ph type="title" hasCustomPrompt="1"/>
          </p:nvPr>
        </p:nvSpPr>
        <p:spPr/>
        <p:txBody>
          <a:bodyPr anchor="t">
            <a:normAutofit/>
          </a:bodyPr>
          <a:lstStyle>
            <a:lvl1pPr>
              <a:lnSpc>
                <a:spcPts val="5000"/>
              </a:lnSpc>
              <a:defRPr lang="en-US" sz="5200" kern="1200" cap="none" baseline="0" dirty="0">
                <a:solidFill>
                  <a:srgbClr val="EBE3D1"/>
                </a:solidFill>
                <a:latin typeface="FreightTextProSemibold-Regular" panose="02000603080000020004" pitchFamily="50" charset="0"/>
                <a:ea typeface="+mj-ea"/>
                <a:cs typeface="+mj-cs"/>
              </a:defRPr>
            </a:lvl1pPr>
          </a:lstStyle>
          <a:p>
            <a:r>
              <a:rPr lang="en-US" dirty="0"/>
              <a:t>Click to edit the incredible Master title style</a:t>
            </a:r>
          </a:p>
        </p:txBody>
      </p:sp>
      <p:sp>
        <p:nvSpPr>
          <p:cNvPr id="3" name="Content Placeholder 2">
            <a:extLst>
              <a:ext uri="{FF2B5EF4-FFF2-40B4-BE49-F238E27FC236}">
                <a16:creationId xmlns:a16="http://schemas.microsoft.com/office/drawing/2014/main" id="{F88B1684-2F48-2E4E-AAD9-E05DC2EB3DE6}"/>
              </a:ext>
            </a:extLst>
          </p:cNvPr>
          <p:cNvSpPr>
            <a:spLocks noGrp="1"/>
          </p:cNvSpPr>
          <p:nvPr>
            <p:ph idx="1"/>
          </p:nvPr>
        </p:nvSpPr>
        <p:spPr/>
        <p:txBody>
          <a:bodyPr/>
          <a:lstStyle>
            <a:lvl1pPr>
              <a:defRPr>
                <a:latin typeface="FreightTextProLight-Regular" panose="02000603050000020004" pitchFamily="50" charset="0"/>
              </a:defRPr>
            </a:lvl1pPr>
            <a:lvl2pPr>
              <a:defRPr>
                <a:latin typeface="FreightTextProLight-Regular" panose="02000603050000020004" pitchFamily="50" charset="0"/>
              </a:defRPr>
            </a:lvl2pPr>
            <a:lvl3pPr>
              <a:defRPr>
                <a:latin typeface="FreightTextProLight-Regular" panose="02000603050000020004" pitchFamily="50" charset="0"/>
              </a:defRPr>
            </a:lvl3pPr>
            <a:lvl4pPr>
              <a:defRPr>
                <a:latin typeface="FreightTextProLight-Regular" panose="02000603050000020004" pitchFamily="50" charset="0"/>
              </a:defRPr>
            </a:lvl4pPr>
            <a:lvl5pPr>
              <a:defRPr>
                <a:latin typeface="FreightTextProLight-Regular" panose="02000603050000020004" pitchFamily="50"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C6C9B5F4-33BE-5C4E-854B-245B3A79705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013FF0A-412B-E24A-AA3B-A17878D5A0DC}" type="datetimeFigureOut">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10/5/2024</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434EAA4C-1B5E-324C-945D-5FA83DFC652A}"/>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D7036187-4C38-554B-971D-BA2024A0F556}"/>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221BAB2-3E01-9243-B60E-BF6A3D7CAAE7}"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382671316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527AAB-C768-0344-8315-4F753676419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E314E16-2CA0-3445-8839-EC0A6680918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7FEC93A-95D8-B546-B237-EF18ACC4933D}"/>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013FF0A-412B-E24A-AA3B-A17878D5A0DC}" type="datetimeFigureOut">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10/5/2024</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4A65FC7A-A1FC-334A-A1AF-ABCD2D6D81C8}"/>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E5E3FB2C-7D36-064F-B0D2-A389C64BA28D}"/>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221BAB2-3E01-9243-B60E-BF6A3D7CAAE7}"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395314530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0CB17-7EA1-5F45-980B-86B145D0C3C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46DE17A-E156-0041-BD11-5FF40F57A70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C6287CE-D933-AA45-B4EC-E7A100F9E94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7813883-D733-2F4E-963E-1838426402EE}"/>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013FF0A-412B-E24A-AA3B-A17878D5A0DC}" type="datetimeFigureOut">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10/5/2024</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0E62A01C-C79A-0446-96F1-7F14EA033303}"/>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CE850FB8-6084-A54E-B824-AE150A150211}"/>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221BAB2-3E01-9243-B60E-BF6A3D7CAAE7}"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5025715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0CB17-7EA1-5F45-980B-86B145D0C3C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46DE17A-E156-0041-BD11-5FF40F57A70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C6287CE-D933-AA45-B4EC-E7A100F9E94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7813883-D733-2F4E-963E-1838426402EE}"/>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013FF0A-412B-E24A-AA3B-A17878D5A0DC}" type="datetimeFigureOut">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10/5/2024</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0E62A01C-C79A-0446-96F1-7F14EA033303}"/>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CE850FB8-6084-A54E-B824-AE150A150211}"/>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221BAB2-3E01-9243-B60E-BF6A3D7CAAE7}"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55832436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09813-21E7-CE49-B708-A23BA6BF9B9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B40A705-7919-2E46-A474-5C3ED61CE12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CC85BBA-242A-A648-921E-AF1990308DE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408EDC1-0596-714C-ADE0-AE752F131E1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ACF5FAF-AA24-D146-A5F5-45C745D3F2F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DDF7A90-9569-F044-B23F-679E35E20904}"/>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013FF0A-412B-E24A-AA3B-A17878D5A0DC}" type="datetimeFigureOut">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10/5/2024</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Footer Placeholder 7">
            <a:extLst>
              <a:ext uri="{FF2B5EF4-FFF2-40B4-BE49-F238E27FC236}">
                <a16:creationId xmlns:a16="http://schemas.microsoft.com/office/drawing/2014/main" id="{C40C6383-F9D8-4242-BA20-DA4889F2C853}"/>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Slide Number Placeholder 8">
            <a:extLst>
              <a:ext uri="{FF2B5EF4-FFF2-40B4-BE49-F238E27FC236}">
                <a16:creationId xmlns:a16="http://schemas.microsoft.com/office/drawing/2014/main" id="{E3FBD8E4-2AD7-6749-8F34-E986E46CDAEC}"/>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221BAB2-3E01-9243-B60E-BF6A3D7CAAE7}"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11513992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8A29BF-5E67-5D45-9616-9905AABF492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5934FCF-EABA-D849-86E6-4DBBB5643A9C}"/>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013FF0A-412B-E24A-AA3B-A17878D5A0DC}" type="datetimeFigureOut">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10/5/2024</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Footer Placeholder 3">
            <a:extLst>
              <a:ext uri="{FF2B5EF4-FFF2-40B4-BE49-F238E27FC236}">
                <a16:creationId xmlns:a16="http://schemas.microsoft.com/office/drawing/2014/main" id="{9332BF55-8471-C342-B921-E54340A8EBE6}"/>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69EB07E2-7829-7348-8A0E-54ED92569EFB}"/>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221BAB2-3E01-9243-B60E-BF6A3D7CAAE7}"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191879917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2CD887-145B-7C43-80ED-4D0683A4778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013FF0A-412B-E24A-AA3B-A17878D5A0DC}" type="datetimeFigureOut">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10/5/2024</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Footer Placeholder 2">
            <a:extLst>
              <a:ext uri="{FF2B5EF4-FFF2-40B4-BE49-F238E27FC236}">
                <a16:creationId xmlns:a16="http://schemas.microsoft.com/office/drawing/2014/main" id="{B07922B3-3D67-C144-A466-6866CEB5507D}"/>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60690AAE-3110-3F4E-89B2-53A8A309E16B}"/>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221BAB2-3E01-9243-B60E-BF6A3D7CAAE7}"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253521060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E10F8-CA57-0D44-AA18-A322A346A0B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4C1DC0C-C8EE-1545-A8B6-0B7BDAD5A1B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7272816-5826-CC4F-8C89-66BEB90398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9FB025C-12E9-CB43-8301-62534B9406EA}"/>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013FF0A-412B-E24A-AA3B-A17878D5A0DC}" type="datetimeFigureOut">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10/5/2024</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947619AF-54CE-A04E-A17D-E63649CA8105}"/>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2B85E5C8-B42B-414F-AFF3-B1E19AAEE75E}"/>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221BAB2-3E01-9243-B60E-BF6A3D7CAAE7}"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52407880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C493DA-F770-9C48-8DA2-0E77AC345BE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3E7B4F8-C10E-9B4B-B68E-FA4B41D5418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CBE72CC-7829-5241-974A-4B855A834B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35764AB-8061-DF4F-8226-5A9862093B1D}"/>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013FF0A-412B-E24A-AA3B-A17878D5A0DC}" type="datetimeFigureOut">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10/5/2024</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DA0449E9-7790-6C45-8692-B60A3FCA0880}"/>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982DA2B2-2C33-1446-95EB-C166FFEBCB40}"/>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221BAB2-3E01-9243-B60E-BF6A3D7CAAE7}"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106861128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4013D-145B-F04A-AAAB-12E25C9BAA53}"/>
              </a:ext>
            </a:extLst>
          </p:cNvPr>
          <p:cNvSpPr>
            <a:spLocks noGrp="1"/>
          </p:cNvSpPr>
          <p:nvPr>
            <p:ph type="title"/>
          </p:nvPr>
        </p:nvSpPr>
        <p:spPr/>
        <p:txBody>
          <a:bodyPr/>
          <a:lstStyle/>
          <a:p>
            <a:r>
              <a:rPr lang="en-US" dirty="0"/>
              <a:t>Click to edit Master title style</a:t>
            </a:r>
          </a:p>
        </p:txBody>
      </p:sp>
      <p:sp>
        <p:nvSpPr>
          <p:cNvPr id="3" name="Vertical Text Placeholder 2">
            <a:extLst>
              <a:ext uri="{FF2B5EF4-FFF2-40B4-BE49-F238E27FC236}">
                <a16:creationId xmlns:a16="http://schemas.microsoft.com/office/drawing/2014/main" id="{00BE0230-A462-DA49-A3F3-D8652F9E204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49C37E-07E5-584B-B7CE-0EBB3C3AC58D}"/>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013FF0A-412B-E24A-AA3B-A17878D5A0DC}" type="datetimeFigureOut">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10/5/2024</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AC5E28D8-6C5A-244A-9B80-6648E7436EE1}"/>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2E190617-A05D-D643-934B-A5DE97C597DC}"/>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221BAB2-3E01-9243-B60E-BF6A3D7CAAE7}"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415200255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solidFill>
          <a:srgbClr val="121C30"/>
        </a:solidFill>
        <a:effectLst/>
      </p:bgPr>
    </p:bg>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B797B4A-7C7F-9148-B915-BF78F069AC2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C548610-EDFA-E34F-97A3-FAEFC6E5D47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21D53C-8A18-9247-A863-ED5D445AB126}"/>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013FF0A-412B-E24A-AA3B-A17878D5A0DC}" type="datetimeFigureOut">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10/5/2024</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338F6FCD-6E51-9140-91E6-52A7F670CA8C}"/>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52EB9BA3-7EF3-754A-A6E0-58547EE5036F}"/>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221BAB2-3E01-9243-B60E-BF6A3D7CAAE7}"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399977741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98E2D-AFFF-43AF-9439-D210AE721C73}"/>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s-MX"/>
          </a:p>
        </p:txBody>
      </p:sp>
      <p:sp>
        <p:nvSpPr>
          <p:cNvPr id="3" name="Subtitle 2">
            <a:extLst>
              <a:ext uri="{FF2B5EF4-FFF2-40B4-BE49-F238E27FC236}">
                <a16:creationId xmlns:a16="http://schemas.microsoft.com/office/drawing/2014/main" id="{F3612179-7DF5-41ED-B9BC-AC9FC9BED059}"/>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s-MX"/>
          </a:p>
        </p:txBody>
      </p:sp>
      <p:sp>
        <p:nvSpPr>
          <p:cNvPr id="4" name="Date Placeholder 3">
            <a:extLst>
              <a:ext uri="{FF2B5EF4-FFF2-40B4-BE49-F238E27FC236}">
                <a16:creationId xmlns:a16="http://schemas.microsoft.com/office/drawing/2014/main" id="{10FF82C8-D8F8-4B1E-AE0C-351A67CF9C4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F19B70C-350F-46BA-BDAC-E385DF188638}" type="datetimeFigureOut">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05/10/2024</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ED2F8EBF-887D-429F-9548-03FD3BE289A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44E4B004-325F-4DB1-8F96-D1925246600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EAC851-53F2-4747-BF8F-F81831B84295}" type="slidenum">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12482333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15689-7290-4DA3-A725-241739766E5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s-MX"/>
          </a:p>
        </p:txBody>
      </p:sp>
      <p:sp>
        <p:nvSpPr>
          <p:cNvPr id="3" name="Content Placeholder 2">
            <a:extLst>
              <a:ext uri="{FF2B5EF4-FFF2-40B4-BE49-F238E27FC236}">
                <a16:creationId xmlns:a16="http://schemas.microsoft.com/office/drawing/2014/main" id="{D6A34FCF-6A84-427A-B9BC-6FBB4F633606}"/>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4" name="Date Placeholder 3">
            <a:extLst>
              <a:ext uri="{FF2B5EF4-FFF2-40B4-BE49-F238E27FC236}">
                <a16:creationId xmlns:a16="http://schemas.microsoft.com/office/drawing/2014/main" id="{6BECBFD5-A074-4942-A745-933E6BED798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F19B70C-350F-46BA-BDAC-E385DF188638}" type="datetimeFigureOut">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05/10/2024</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DA148F35-DD18-48ED-B236-76E0CC7407E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1E0A2D6C-8DDF-4FBC-842E-0E5F9B77DEF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EAC851-53F2-4747-BF8F-F81831B84295}" type="slidenum">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20037017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5E713-DF79-402E-B60D-5F6F38DD0E06}"/>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s-MX"/>
          </a:p>
        </p:txBody>
      </p:sp>
      <p:sp>
        <p:nvSpPr>
          <p:cNvPr id="3" name="Text Placeholder 2">
            <a:extLst>
              <a:ext uri="{FF2B5EF4-FFF2-40B4-BE49-F238E27FC236}">
                <a16:creationId xmlns:a16="http://schemas.microsoft.com/office/drawing/2014/main" id="{2E786E7A-9BAD-43DB-AF3C-BE8F374FBF9C}"/>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9F3B922-6B05-457D-BE13-A7BB64AF0B7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F19B70C-350F-46BA-BDAC-E385DF188638}" type="datetimeFigureOut">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05/10/2024</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59567281-99C9-43B7-B694-21DFCDF3EA1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34B9A47B-4F33-41C7-829F-3A66695BB28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EAC851-53F2-4747-BF8F-F81831B84295}" type="slidenum">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8429427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09813-21E7-CE49-B708-A23BA6BF9B9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B40A705-7919-2E46-A474-5C3ED61CE12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CC85BBA-242A-A648-921E-AF1990308DE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408EDC1-0596-714C-ADE0-AE752F131E1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ACF5FAF-AA24-D146-A5F5-45C745D3F2F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DDF7A90-9569-F044-B23F-679E35E20904}"/>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013FF0A-412B-E24A-AA3B-A17878D5A0DC}" type="datetimeFigureOut">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10/5/2024</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Footer Placeholder 7">
            <a:extLst>
              <a:ext uri="{FF2B5EF4-FFF2-40B4-BE49-F238E27FC236}">
                <a16:creationId xmlns:a16="http://schemas.microsoft.com/office/drawing/2014/main" id="{C40C6383-F9D8-4242-BA20-DA4889F2C853}"/>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Slide Number Placeholder 8">
            <a:extLst>
              <a:ext uri="{FF2B5EF4-FFF2-40B4-BE49-F238E27FC236}">
                <a16:creationId xmlns:a16="http://schemas.microsoft.com/office/drawing/2014/main" id="{E3FBD8E4-2AD7-6749-8F34-E986E46CDAEC}"/>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221BAB2-3E01-9243-B60E-BF6A3D7CAAE7}"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352909538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57FC04-E71B-4D70-87E8-2B753B469F1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s-MX"/>
          </a:p>
        </p:txBody>
      </p:sp>
      <p:sp>
        <p:nvSpPr>
          <p:cNvPr id="3" name="Content Placeholder 2">
            <a:extLst>
              <a:ext uri="{FF2B5EF4-FFF2-40B4-BE49-F238E27FC236}">
                <a16:creationId xmlns:a16="http://schemas.microsoft.com/office/drawing/2014/main" id="{6AAD6056-3ED7-4459-ACEB-52D59CDECAD2}"/>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4" name="Content Placeholder 3">
            <a:extLst>
              <a:ext uri="{FF2B5EF4-FFF2-40B4-BE49-F238E27FC236}">
                <a16:creationId xmlns:a16="http://schemas.microsoft.com/office/drawing/2014/main" id="{C0AC7CB0-801C-4AD6-873A-5AB6CC8A5D2C}"/>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5" name="Date Placeholder 4">
            <a:extLst>
              <a:ext uri="{FF2B5EF4-FFF2-40B4-BE49-F238E27FC236}">
                <a16:creationId xmlns:a16="http://schemas.microsoft.com/office/drawing/2014/main" id="{15016159-9BE6-4D27-B269-D214A73586F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F19B70C-350F-46BA-BDAC-E385DF188638}" type="datetimeFigureOut">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05/10/2024</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35F78798-3120-4D64-B20E-89606C2472E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5782BE02-2844-412E-AFCD-834BA7C2AEC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EAC851-53F2-4747-BF8F-F81831B84295}" type="slidenum">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135150776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FEEBD3-6601-4D1D-961D-E662518A6204}"/>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endParaRPr lang="es-MX"/>
          </a:p>
        </p:txBody>
      </p:sp>
      <p:sp>
        <p:nvSpPr>
          <p:cNvPr id="3" name="Text Placeholder 2">
            <a:extLst>
              <a:ext uri="{FF2B5EF4-FFF2-40B4-BE49-F238E27FC236}">
                <a16:creationId xmlns:a16="http://schemas.microsoft.com/office/drawing/2014/main" id="{AEC12D52-91CA-4561-B492-EB12CD72E584}"/>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6343C65-B0FC-41CC-957B-70EE92902ED5}"/>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5" name="Text Placeholder 4">
            <a:extLst>
              <a:ext uri="{FF2B5EF4-FFF2-40B4-BE49-F238E27FC236}">
                <a16:creationId xmlns:a16="http://schemas.microsoft.com/office/drawing/2014/main" id="{D89CEF98-9459-44C0-879C-16EB55CEF958}"/>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DD97C26-99AB-4290-9DAC-99E0F57B1CE8}"/>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7" name="Date Placeholder 6">
            <a:extLst>
              <a:ext uri="{FF2B5EF4-FFF2-40B4-BE49-F238E27FC236}">
                <a16:creationId xmlns:a16="http://schemas.microsoft.com/office/drawing/2014/main" id="{EB7C423F-914E-41B8-99A9-ED1FD09EC8B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F19B70C-350F-46BA-BDAC-E385DF188638}" type="datetimeFigureOut">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05/10/2024</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a:extLst>
              <a:ext uri="{FF2B5EF4-FFF2-40B4-BE49-F238E27FC236}">
                <a16:creationId xmlns:a16="http://schemas.microsoft.com/office/drawing/2014/main" id="{AA6E9441-696E-4C23-93A9-7D18C6EA575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a:extLst>
              <a:ext uri="{FF2B5EF4-FFF2-40B4-BE49-F238E27FC236}">
                <a16:creationId xmlns:a16="http://schemas.microsoft.com/office/drawing/2014/main" id="{6D08D53C-0B47-4B70-9D5D-5A297C73038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EAC851-53F2-4747-BF8F-F81831B84295}" type="slidenum">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242696222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3CA01-3A58-4867-9000-F6A9A1D8638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s-MX"/>
          </a:p>
        </p:txBody>
      </p:sp>
      <p:sp>
        <p:nvSpPr>
          <p:cNvPr id="3" name="Date Placeholder 2">
            <a:extLst>
              <a:ext uri="{FF2B5EF4-FFF2-40B4-BE49-F238E27FC236}">
                <a16:creationId xmlns:a16="http://schemas.microsoft.com/office/drawing/2014/main" id="{16D99BC1-855C-4B66-B903-5F386320153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F19B70C-350F-46BA-BDAC-E385DF188638}" type="datetimeFigureOut">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05/10/2024</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a:extLst>
              <a:ext uri="{FF2B5EF4-FFF2-40B4-BE49-F238E27FC236}">
                <a16:creationId xmlns:a16="http://schemas.microsoft.com/office/drawing/2014/main" id="{16B248FF-A5C5-45C6-9024-5DCE11A981E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607CCF04-A468-41D7-ACA5-7A4615A728D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EAC851-53F2-4747-BF8F-F81831B84295}" type="slidenum">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39644095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94F2F25-2591-4B4B-AD7F-DF73A4FD9CE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F19B70C-350F-46BA-BDAC-E385DF188638}" type="datetimeFigureOut">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05/10/2024</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a:extLst>
              <a:ext uri="{FF2B5EF4-FFF2-40B4-BE49-F238E27FC236}">
                <a16:creationId xmlns:a16="http://schemas.microsoft.com/office/drawing/2014/main" id="{89692C7B-D92F-4DD7-BFD6-7A93D24CB07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4443B45F-55FB-4328-8B03-4E739BEB166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EAC851-53F2-4747-BF8F-F81831B84295}" type="slidenum">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69126738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E1D1B7-B900-446C-9061-895E06216644}"/>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s-MX"/>
          </a:p>
        </p:txBody>
      </p:sp>
      <p:sp>
        <p:nvSpPr>
          <p:cNvPr id="3" name="Content Placeholder 2">
            <a:extLst>
              <a:ext uri="{FF2B5EF4-FFF2-40B4-BE49-F238E27FC236}">
                <a16:creationId xmlns:a16="http://schemas.microsoft.com/office/drawing/2014/main" id="{72646E73-8910-4531-873B-A356E97E2BBD}"/>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4" name="Text Placeholder 3">
            <a:extLst>
              <a:ext uri="{FF2B5EF4-FFF2-40B4-BE49-F238E27FC236}">
                <a16:creationId xmlns:a16="http://schemas.microsoft.com/office/drawing/2014/main" id="{9FF055A9-E595-4600-8797-EDE08D1D9D43}"/>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EAFD4F9-356D-4CAE-8566-14AD80EA987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F19B70C-350F-46BA-BDAC-E385DF188638}" type="datetimeFigureOut">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05/10/2024</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36E45EDF-BA78-454B-81EB-57D56ED1938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9347C930-5A2B-49CC-BB67-BF6B29E3DE8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EAC851-53F2-4747-BF8F-F81831B84295}" type="slidenum">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337970810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72CB12-A8BA-4BF8-830D-04E8ECDD4A8A}"/>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s-MX"/>
          </a:p>
        </p:txBody>
      </p:sp>
      <p:sp>
        <p:nvSpPr>
          <p:cNvPr id="3" name="Picture Placeholder 2">
            <a:extLst>
              <a:ext uri="{FF2B5EF4-FFF2-40B4-BE49-F238E27FC236}">
                <a16:creationId xmlns:a16="http://schemas.microsoft.com/office/drawing/2014/main" id="{C0348B52-FD25-46CF-A8F1-209360D872C5}"/>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Text Placeholder 3">
            <a:extLst>
              <a:ext uri="{FF2B5EF4-FFF2-40B4-BE49-F238E27FC236}">
                <a16:creationId xmlns:a16="http://schemas.microsoft.com/office/drawing/2014/main" id="{FBF8A63C-5FBF-4171-9D8A-9DDFAEA6483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A7329C3-F2D2-4788-9952-662DC62446B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F19B70C-350F-46BA-BDAC-E385DF188638}" type="datetimeFigureOut">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05/10/2024</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B962F13A-1AAA-47EB-A252-2D3AA0F2AB5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586D0077-1957-4B5F-AD3C-643C1E5896E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EAC851-53F2-4747-BF8F-F81831B84295}" type="slidenum">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157142517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6FF7A-BA15-47F9-8D60-BFA933B8370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s-MX"/>
          </a:p>
        </p:txBody>
      </p:sp>
      <p:sp>
        <p:nvSpPr>
          <p:cNvPr id="3" name="Vertical Text Placeholder 2">
            <a:extLst>
              <a:ext uri="{FF2B5EF4-FFF2-40B4-BE49-F238E27FC236}">
                <a16:creationId xmlns:a16="http://schemas.microsoft.com/office/drawing/2014/main" id="{30E542D5-69B3-4B4C-B142-965ACD8019A5}"/>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4" name="Date Placeholder 3">
            <a:extLst>
              <a:ext uri="{FF2B5EF4-FFF2-40B4-BE49-F238E27FC236}">
                <a16:creationId xmlns:a16="http://schemas.microsoft.com/office/drawing/2014/main" id="{9BA29D34-3DA9-4AD5-BC53-2A6F4386622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F19B70C-350F-46BA-BDAC-E385DF188638}" type="datetimeFigureOut">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05/10/2024</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B05EEC56-27F6-4F5E-8778-9B9E37CD880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F86006C2-D1A8-4974-910D-B75141E0D40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EAC851-53F2-4747-BF8F-F81831B84295}" type="slidenum">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256638139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E67E6EC-12B5-4EA0-9927-0AFB12250150}"/>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es-MX"/>
          </a:p>
        </p:txBody>
      </p:sp>
      <p:sp>
        <p:nvSpPr>
          <p:cNvPr id="3" name="Vertical Text Placeholder 2">
            <a:extLst>
              <a:ext uri="{FF2B5EF4-FFF2-40B4-BE49-F238E27FC236}">
                <a16:creationId xmlns:a16="http://schemas.microsoft.com/office/drawing/2014/main" id="{B778E246-4BE3-4DBB-A5E3-2D1E59EE995A}"/>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4" name="Date Placeholder 3">
            <a:extLst>
              <a:ext uri="{FF2B5EF4-FFF2-40B4-BE49-F238E27FC236}">
                <a16:creationId xmlns:a16="http://schemas.microsoft.com/office/drawing/2014/main" id="{2C418694-9D9E-4DE2-B752-CBCBF6FA5CC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F19B70C-350F-46BA-BDAC-E385DF188638}" type="datetimeFigureOut">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05/10/2024</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6B410331-78EE-4540-BE3F-2EFE40693A5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866CBD01-82AB-41B1-8B56-816E929E3AE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EAC851-53F2-4747-BF8F-F81831B84295}" type="slidenum">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315790595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3932A-5DD7-D743-8794-D2917677ED0E}"/>
              </a:ext>
            </a:extLst>
          </p:cNvPr>
          <p:cNvSpPr>
            <a:spLocks noGrp="1"/>
          </p:cNvSpPr>
          <p:nvPr>
            <p:ph type="ctrTitle"/>
          </p:nvPr>
        </p:nvSpPr>
        <p:spPr>
          <a:xfrm>
            <a:off x="1524000" y="1138687"/>
            <a:ext cx="9144000" cy="4692769"/>
          </a:xfrm>
        </p:spPr>
        <p:txBody>
          <a:bodyPr anchor="ctr">
            <a:normAutofit/>
          </a:bodyPr>
          <a:lstStyle>
            <a:lvl1pPr algn="ctr">
              <a:defRPr lang="en-US" sz="6000" kern="1200" cap="all" baseline="0" dirty="0">
                <a:solidFill>
                  <a:srgbClr val="EBE3D1"/>
                </a:solidFill>
                <a:latin typeface="Kapra Neue" panose="00000600000000000000" pitchFamily="50" charset="0"/>
                <a:ea typeface="+mj-ea"/>
                <a:cs typeface="+mj-cs"/>
              </a:defRPr>
            </a:lvl1pPr>
          </a:lstStyle>
          <a:p>
            <a:r>
              <a:rPr lang="en-US" dirty="0"/>
              <a:t>Click to edit Master title style</a:t>
            </a:r>
          </a:p>
        </p:txBody>
      </p:sp>
      <p:sp>
        <p:nvSpPr>
          <p:cNvPr id="4" name="Date Placeholder 3">
            <a:extLst>
              <a:ext uri="{FF2B5EF4-FFF2-40B4-BE49-F238E27FC236}">
                <a16:creationId xmlns:a16="http://schemas.microsoft.com/office/drawing/2014/main" id="{F266E609-A8F6-B644-8C16-9D6AC42A5080}"/>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013FF0A-412B-E24A-AA3B-A17878D5A0DC}" type="datetimeFigureOut">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10/5/2024</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8D5534A4-A2A5-3646-BDE7-5024C2EE2DA4}"/>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55184AFE-0982-0241-A742-38E4CD623DB6}"/>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221BAB2-3E01-9243-B60E-BF6A3D7CAAE7}"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250376221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44346-43B4-7446-AB56-82CE9BA98D4A}"/>
              </a:ext>
            </a:extLst>
          </p:cNvPr>
          <p:cNvSpPr>
            <a:spLocks noGrp="1"/>
          </p:cNvSpPr>
          <p:nvPr>
            <p:ph type="title"/>
          </p:nvPr>
        </p:nvSpPr>
        <p:spPr/>
        <p:txBody>
          <a:bodyPr anchor="t">
            <a:normAutofit/>
          </a:bodyPr>
          <a:lstStyle>
            <a:lvl1pPr>
              <a:defRPr lang="en-US" sz="6000" kern="1200" cap="all" baseline="0" dirty="0">
                <a:solidFill>
                  <a:srgbClr val="EBE3D1"/>
                </a:solidFill>
                <a:latin typeface="Kapra Neue Condensed" panose="00000606000000000000" pitchFamily="50" charset="0"/>
                <a:ea typeface="+mj-ea"/>
                <a:cs typeface="+mj-cs"/>
              </a:defRPr>
            </a:lvl1pPr>
          </a:lstStyle>
          <a:p>
            <a:r>
              <a:rPr lang="en-US" dirty="0"/>
              <a:t>Click to edit Master title style</a:t>
            </a:r>
          </a:p>
        </p:txBody>
      </p:sp>
      <p:sp>
        <p:nvSpPr>
          <p:cNvPr id="3" name="Content Placeholder 2">
            <a:extLst>
              <a:ext uri="{FF2B5EF4-FFF2-40B4-BE49-F238E27FC236}">
                <a16:creationId xmlns:a16="http://schemas.microsoft.com/office/drawing/2014/main" id="{F88B1684-2F48-2E4E-AAD9-E05DC2EB3DE6}"/>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C6C9B5F4-33BE-5C4E-854B-245B3A79705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013FF0A-412B-E24A-AA3B-A17878D5A0DC}" type="datetimeFigureOut">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10/5/2024</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434EAA4C-1B5E-324C-945D-5FA83DFC652A}"/>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D7036187-4C38-554B-971D-BA2024A0F556}"/>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221BAB2-3E01-9243-B60E-BF6A3D7CAAE7}"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31450736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8A29BF-5E67-5D45-9616-9905AABF492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5934FCF-EABA-D849-86E6-4DBBB5643A9C}"/>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013FF0A-412B-E24A-AA3B-A17878D5A0DC}" type="datetimeFigureOut">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10/5/2024</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Footer Placeholder 3">
            <a:extLst>
              <a:ext uri="{FF2B5EF4-FFF2-40B4-BE49-F238E27FC236}">
                <a16:creationId xmlns:a16="http://schemas.microsoft.com/office/drawing/2014/main" id="{9332BF55-8471-C342-B921-E54340A8EBE6}"/>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69EB07E2-7829-7348-8A0E-54ED92569EFB}"/>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221BAB2-3E01-9243-B60E-BF6A3D7CAAE7}"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65270096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527AAB-C768-0344-8315-4F7536764196}"/>
              </a:ext>
            </a:extLst>
          </p:cNvPr>
          <p:cNvSpPr>
            <a:spLocks noGrp="1"/>
          </p:cNvSpPr>
          <p:nvPr>
            <p:ph type="title"/>
          </p:nvPr>
        </p:nvSpPr>
        <p:spPr>
          <a:xfrm>
            <a:off x="831850" y="1709738"/>
            <a:ext cx="10515600" cy="1500187"/>
          </a:xfrm>
        </p:spPr>
        <p:txBody>
          <a:bodyPr anchor="ctr">
            <a:normAutofit/>
          </a:bodyPr>
          <a:lstStyle>
            <a:lvl1pPr algn="ctr">
              <a:defRPr sz="6600">
                <a:solidFill>
                  <a:srgbClr val="F9F7F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2E314E16-2CA0-3445-8839-EC0A6680918E}"/>
              </a:ext>
            </a:extLst>
          </p:cNvPr>
          <p:cNvSpPr>
            <a:spLocks noGrp="1"/>
          </p:cNvSpPr>
          <p:nvPr>
            <p:ph type="body" idx="1"/>
          </p:nvPr>
        </p:nvSpPr>
        <p:spPr>
          <a:xfrm>
            <a:off x="831850" y="3209925"/>
            <a:ext cx="10515600" cy="2879725"/>
          </a:xfrm>
        </p:spPr>
        <p:txBody>
          <a:bodyPr>
            <a:normAutofit/>
          </a:bodyPr>
          <a:lstStyle>
            <a:lvl1pPr marL="0" indent="0" algn="ctr">
              <a:buNone/>
              <a:defRPr sz="3600">
                <a:solidFill>
                  <a:srgbClr val="F9F7F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B7FEC93A-95D8-B546-B237-EF18ACC4933D}"/>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013FF0A-412B-E24A-AA3B-A17878D5A0DC}" type="datetimeFigureOut">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10/5/2024</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4A65FC7A-A1FC-334A-A1AF-ABCD2D6D81C8}"/>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E5E3FB2C-7D36-064F-B0D2-A389C64BA28D}"/>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221BAB2-3E01-9243-B60E-BF6A3D7CAAE7}"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65221584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0CB17-7EA1-5F45-980B-86B145D0C3C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46DE17A-E156-0041-BD11-5FF40F57A70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C6287CE-D933-AA45-B4EC-E7A100F9E94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7813883-D733-2F4E-963E-1838426402EE}"/>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013FF0A-412B-E24A-AA3B-A17878D5A0DC}" type="datetimeFigureOut">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10/5/2024</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0E62A01C-C79A-0446-96F1-7F14EA033303}"/>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CE850FB8-6084-A54E-B824-AE150A150211}"/>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221BAB2-3E01-9243-B60E-BF6A3D7CAAE7}"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380923115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09813-21E7-CE49-B708-A23BA6BF9B9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B40A705-7919-2E46-A474-5C3ED61CE12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CC85BBA-242A-A648-921E-AF1990308DE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408EDC1-0596-714C-ADE0-AE752F131E1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ACF5FAF-AA24-D146-A5F5-45C745D3F2F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DDF7A90-9569-F044-B23F-679E35E20904}"/>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013FF0A-412B-E24A-AA3B-A17878D5A0DC}" type="datetimeFigureOut">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10/5/2024</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Footer Placeholder 7">
            <a:extLst>
              <a:ext uri="{FF2B5EF4-FFF2-40B4-BE49-F238E27FC236}">
                <a16:creationId xmlns:a16="http://schemas.microsoft.com/office/drawing/2014/main" id="{C40C6383-F9D8-4242-BA20-DA4889F2C853}"/>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Slide Number Placeholder 8">
            <a:extLst>
              <a:ext uri="{FF2B5EF4-FFF2-40B4-BE49-F238E27FC236}">
                <a16:creationId xmlns:a16="http://schemas.microsoft.com/office/drawing/2014/main" id="{E3FBD8E4-2AD7-6749-8F34-E986E46CDAEC}"/>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221BAB2-3E01-9243-B60E-BF6A3D7CAAE7}"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294704895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8A29BF-5E67-5D45-9616-9905AABF492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5934FCF-EABA-D849-86E6-4DBBB5643A9C}"/>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013FF0A-412B-E24A-AA3B-A17878D5A0DC}" type="datetimeFigureOut">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10/5/2024</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Footer Placeholder 3">
            <a:extLst>
              <a:ext uri="{FF2B5EF4-FFF2-40B4-BE49-F238E27FC236}">
                <a16:creationId xmlns:a16="http://schemas.microsoft.com/office/drawing/2014/main" id="{9332BF55-8471-C342-B921-E54340A8EBE6}"/>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69EB07E2-7829-7348-8A0E-54ED92569EFB}"/>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221BAB2-3E01-9243-B60E-BF6A3D7CAAE7}"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258691513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2CD887-145B-7C43-80ED-4D0683A4778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013FF0A-412B-E24A-AA3B-A17878D5A0DC}" type="datetimeFigureOut">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10/5/2024</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Footer Placeholder 2">
            <a:extLst>
              <a:ext uri="{FF2B5EF4-FFF2-40B4-BE49-F238E27FC236}">
                <a16:creationId xmlns:a16="http://schemas.microsoft.com/office/drawing/2014/main" id="{B07922B3-3D67-C144-A466-6866CEB5507D}"/>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60690AAE-3110-3F4E-89B2-53A8A309E16B}"/>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221BAB2-3E01-9243-B60E-BF6A3D7CAAE7}"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120384275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E10F8-CA57-0D44-AA18-A322A346A0B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4C1DC0C-C8EE-1545-A8B6-0B7BDAD5A1B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7272816-5826-CC4F-8C89-66BEB90398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9FB025C-12E9-CB43-8301-62534B9406EA}"/>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013FF0A-412B-E24A-AA3B-A17878D5A0DC}" type="datetimeFigureOut">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10/5/2024</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947619AF-54CE-A04E-A17D-E63649CA8105}"/>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2B85E5C8-B42B-414F-AFF3-B1E19AAEE75E}"/>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221BAB2-3E01-9243-B60E-BF6A3D7CAAE7}"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93723352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C493DA-F770-9C48-8DA2-0E77AC345BE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3E7B4F8-C10E-9B4B-B68E-FA4B41D5418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CBE72CC-7829-5241-974A-4B855A834B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35764AB-8061-DF4F-8226-5A9862093B1D}"/>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013FF0A-412B-E24A-AA3B-A17878D5A0DC}" type="datetimeFigureOut">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10/5/2024</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DA0449E9-7790-6C45-8692-B60A3FCA0880}"/>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982DA2B2-2C33-1446-95EB-C166FFEBCB40}"/>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221BAB2-3E01-9243-B60E-BF6A3D7CAAE7}"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205266044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4013D-145B-F04A-AAAB-12E25C9BAA53}"/>
              </a:ext>
            </a:extLst>
          </p:cNvPr>
          <p:cNvSpPr>
            <a:spLocks noGrp="1"/>
          </p:cNvSpPr>
          <p:nvPr>
            <p:ph type="title"/>
          </p:nvPr>
        </p:nvSpPr>
        <p:spPr/>
        <p:txBody>
          <a:bodyPr/>
          <a:lstStyle/>
          <a:p>
            <a:r>
              <a:rPr lang="en-US" dirty="0"/>
              <a:t>Click to edit Master title style</a:t>
            </a:r>
          </a:p>
        </p:txBody>
      </p:sp>
      <p:sp>
        <p:nvSpPr>
          <p:cNvPr id="3" name="Vertical Text Placeholder 2">
            <a:extLst>
              <a:ext uri="{FF2B5EF4-FFF2-40B4-BE49-F238E27FC236}">
                <a16:creationId xmlns:a16="http://schemas.microsoft.com/office/drawing/2014/main" id="{00BE0230-A462-DA49-A3F3-D8652F9E204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49C37E-07E5-584B-B7CE-0EBB3C3AC58D}"/>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013FF0A-412B-E24A-AA3B-A17878D5A0DC}" type="datetimeFigureOut">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10/5/2024</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AC5E28D8-6C5A-244A-9B80-6648E7436EE1}"/>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2E190617-A05D-D643-934B-A5DE97C597DC}"/>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221BAB2-3E01-9243-B60E-BF6A3D7CAAE7}"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38319615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solidFill>
          <a:srgbClr val="121C30"/>
        </a:solidFill>
        <a:effectLst/>
      </p:bgPr>
    </p:bg>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B797B4A-7C7F-9148-B915-BF78F069AC2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C548610-EDFA-E34F-97A3-FAEFC6E5D47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21D53C-8A18-9247-A863-ED5D445AB126}"/>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013FF0A-412B-E24A-AA3B-A17878D5A0DC}" type="datetimeFigureOut">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10/5/2024</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338F6FCD-6E51-9140-91E6-52A7F670CA8C}"/>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52EB9BA3-7EF3-754A-A6E0-58547EE5036F}"/>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221BAB2-3E01-9243-B60E-BF6A3D7CAAE7}"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333018359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3932A-5DD7-D743-8794-D2917677ED0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4C9DA06-1E07-8549-B75D-4CB5F1C88C9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266E609-A8F6-B644-8C16-9D6AC42A5080}"/>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013FF0A-412B-E24A-AA3B-A17878D5A0DC}" type="datetimeFigureOut">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10/5/2024</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8D5534A4-A2A5-3646-BDE7-5024C2EE2DA4}"/>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55184AFE-0982-0241-A742-38E4CD623DB6}"/>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221BAB2-3E01-9243-B60E-BF6A3D7CAAE7}"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12545984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2CD887-145B-7C43-80ED-4D0683A4778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013FF0A-412B-E24A-AA3B-A17878D5A0DC}" type="datetimeFigureOut">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10/5/2024</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Footer Placeholder 2">
            <a:extLst>
              <a:ext uri="{FF2B5EF4-FFF2-40B4-BE49-F238E27FC236}">
                <a16:creationId xmlns:a16="http://schemas.microsoft.com/office/drawing/2014/main" id="{B07922B3-3D67-C144-A466-6866CEB5507D}"/>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60690AAE-3110-3F4E-89B2-53A8A309E16B}"/>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221BAB2-3E01-9243-B60E-BF6A3D7CAAE7}"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231826658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44346-43B4-7446-AB56-82CE9BA98D4A}"/>
              </a:ext>
            </a:extLst>
          </p:cNvPr>
          <p:cNvSpPr>
            <a:spLocks noGrp="1"/>
          </p:cNvSpPr>
          <p:nvPr>
            <p:ph type="title" hasCustomPrompt="1"/>
          </p:nvPr>
        </p:nvSpPr>
        <p:spPr/>
        <p:txBody>
          <a:bodyPr anchor="ctr">
            <a:normAutofit/>
          </a:bodyPr>
          <a:lstStyle>
            <a:lvl1pPr>
              <a:lnSpc>
                <a:spcPts val="5000"/>
              </a:lnSpc>
              <a:defRPr lang="en-US" sz="5200" kern="1200" cap="none" baseline="0" dirty="0">
                <a:solidFill>
                  <a:srgbClr val="EBE3D1"/>
                </a:solidFill>
                <a:latin typeface="FreightTextProSemibold-Regular" panose="02000603080000020004" pitchFamily="50" charset="0"/>
                <a:ea typeface="+mj-ea"/>
                <a:cs typeface="+mj-cs"/>
              </a:defRPr>
            </a:lvl1pPr>
          </a:lstStyle>
          <a:p>
            <a:r>
              <a:rPr lang="en-US" dirty="0"/>
              <a:t>Click to edit the incredible Master title style</a:t>
            </a:r>
          </a:p>
        </p:txBody>
      </p:sp>
      <p:sp>
        <p:nvSpPr>
          <p:cNvPr id="3" name="Content Placeholder 2">
            <a:extLst>
              <a:ext uri="{FF2B5EF4-FFF2-40B4-BE49-F238E27FC236}">
                <a16:creationId xmlns:a16="http://schemas.microsoft.com/office/drawing/2014/main" id="{F88B1684-2F48-2E4E-AAD9-E05DC2EB3DE6}"/>
              </a:ext>
            </a:extLst>
          </p:cNvPr>
          <p:cNvSpPr>
            <a:spLocks noGrp="1"/>
          </p:cNvSpPr>
          <p:nvPr>
            <p:ph idx="1"/>
          </p:nvPr>
        </p:nvSpPr>
        <p:spPr/>
        <p:txBody>
          <a:bodyPr/>
          <a:lstStyle>
            <a:lvl1pPr>
              <a:defRPr>
                <a:latin typeface="FreightTextProLight-Regular" panose="02000603050000020004" pitchFamily="50" charset="0"/>
              </a:defRPr>
            </a:lvl1pPr>
            <a:lvl2pPr>
              <a:defRPr>
                <a:latin typeface="FreightTextProLight-Regular" panose="02000603050000020004" pitchFamily="50" charset="0"/>
              </a:defRPr>
            </a:lvl2pPr>
            <a:lvl3pPr>
              <a:defRPr>
                <a:latin typeface="FreightTextProLight-Regular" panose="02000603050000020004" pitchFamily="50" charset="0"/>
              </a:defRPr>
            </a:lvl3pPr>
            <a:lvl4pPr>
              <a:defRPr>
                <a:latin typeface="FreightTextProLight-Regular" panose="02000603050000020004" pitchFamily="50" charset="0"/>
              </a:defRPr>
            </a:lvl4pPr>
            <a:lvl5pPr>
              <a:defRPr>
                <a:latin typeface="FreightTextProLight-Regular" panose="02000603050000020004" pitchFamily="50"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C6C9B5F4-33BE-5C4E-854B-245B3A79705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013FF0A-412B-E24A-AA3B-A17878D5A0DC}" type="datetimeFigureOut">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10/5/2024</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434EAA4C-1B5E-324C-945D-5FA83DFC652A}"/>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D7036187-4C38-554B-971D-BA2024A0F556}"/>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221BAB2-3E01-9243-B60E-BF6A3D7CAAE7}"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38125461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527AAB-C768-0344-8315-4F753676419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E314E16-2CA0-3445-8839-EC0A6680918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7FEC93A-95D8-B546-B237-EF18ACC4933D}"/>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013FF0A-412B-E24A-AA3B-A17878D5A0DC}" type="datetimeFigureOut">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10/5/2024</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4A65FC7A-A1FC-334A-A1AF-ABCD2D6D81C8}"/>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E5E3FB2C-7D36-064F-B0D2-A389C64BA28D}"/>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221BAB2-3E01-9243-B60E-BF6A3D7CAAE7}"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285342607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0CB17-7EA1-5F45-980B-86B145D0C3C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46DE17A-E156-0041-BD11-5FF40F57A70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C6287CE-D933-AA45-B4EC-E7A100F9E94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7813883-D733-2F4E-963E-1838426402EE}"/>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013FF0A-412B-E24A-AA3B-A17878D5A0DC}" type="datetimeFigureOut">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10/5/2024</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0E62A01C-C79A-0446-96F1-7F14EA033303}"/>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CE850FB8-6084-A54E-B824-AE150A150211}"/>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221BAB2-3E01-9243-B60E-BF6A3D7CAAE7}"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184644091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09813-21E7-CE49-B708-A23BA6BF9B9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B40A705-7919-2E46-A474-5C3ED61CE12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CC85BBA-242A-A648-921E-AF1990308DE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408EDC1-0596-714C-ADE0-AE752F131E1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ACF5FAF-AA24-D146-A5F5-45C745D3F2F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DDF7A90-9569-F044-B23F-679E35E20904}"/>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013FF0A-412B-E24A-AA3B-A17878D5A0DC}" type="datetimeFigureOut">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10/5/2024</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Footer Placeholder 7">
            <a:extLst>
              <a:ext uri="{FF2B5EF4-FFF2-40B4-BE49-F238E27FC236}">
                <a16:creationId xmlns:a16="http://schemas.microsoft.com/office/drawing/2014/main" id="{C40C6383-F9D8-4242-BA20-DA4889F2C853}"/>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Slide Number Placeholder 8">
            <a:extLst>
              <a:ext uri="{FF2B5EF4-FFF2-40B4-BE49-F238E27FC236}">
                <a16:creationId xmlns:a16="http://schemas.microsoft.com/office/drawing/2014/main" id="{E3FBD8E4-2AD7-6749-8F34-E986E46CDAEC}"/>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221BAB2-3E01-9243-B60E-BF6A3D7CAAE7}"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309105562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8A29BF-5E67-5D45-9616-9905AABF492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5934FCF-EABA-D849-86E6-4DBBB5643A9C}"/>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013FF0A-412B-E24A-AA3B-A17878D5A0DC}" type="datetimeFigureOut">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10/5/2024</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Footer Placeholder 3">
            <a:extLst>
              <a:ext uri="{FF2B5EF4-FFF2-40B4-BE49-F238E27FC236}">
                <a16:creationId xmlns:a16="http://schemas.microsoft.com/office/drawing/2014/main" id="{9332BF55-8471-C342-B921-E54340A8EBE6}"/>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69EB07E2-7829-7348-8A0E-54ED92569EFB}"/>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221BAB2-3E01-9243-B60E-BF6A3D7CAAE7}"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159770016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2CD887-145B-7C43-80ED-4D0683A4778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013FF0A-412B-E24A-AA3B-A17878D5A0DC}" type="datetimeFigureOut">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10/5/2024</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Footer Placeholder 2">
            <a:extLst>
              <a:ext uri="{FF2B5EF4-FFF2-40B4-BE49-F238E27FC236}">
                <a16:creationId xmlns:a16="http://schemas.microsoft.com/office/drawing/2014/main" id="{B07922B3-3D67-C144-A466-6866CEB5507D}"/>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60690AAE-3110-3F4E-89B2-53A8A309E16B}"/>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221BAB2-3E01-9243-B60E-BF6A3D7CAAE7}"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170236311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E10F8-CA57-0D44-AA18-A322A346A0B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4C1DC0C-C8EE-1545-A8B6-0B7BDAD5A1B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7272816-5826-CC4F-8C89-66BEB90398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9FB025C-12E9-CB43-8301-62534B9406EA}"/>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013FF0A-412B-E24A-AA3B-A17878D5A0DC}" type="datetimeFigureOut">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10/5/2024</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947619AF-54CE-A04E-A17D-E63649CA8105}"/>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2B85E5C8-B42B-414F-AFF3-B1E19AAEE75E}"/>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221BAB2-3E01-9243-B60E-BF6A3D7CAAE7}"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64762911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C493DA-F770-9C48-8DA2-0E77AC345BE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3E7B4F8-C10E-9B4B-B68E-FA4B41D5418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CBE72CC-7829-5241-974A-4B855A834B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35764AB-8061-DF4F-8226-5A9862093B1D}"/>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013FF0A-412B-E24A-AA3B-A17878D5A0DC}" type="datetimeFigureOut">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10/5/2024</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DA0449E9-7790-6C45-8692-B60A3FCA0880}"/>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982DA2B2-2C33-1446-95EB-C166FFEBCB40}"/>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221BAB2-3E01-9243-B60E-BF6A3D7CAAE7}"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216148293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4013D-145B-F04A-AAAB-12E25C9BAA53}"/>
              </a:ext>
            </a:extLst>
          </p:cNvPr>
          <p:cNvSpPr>
            <a:spLocks noGrp="1"/>
          </p:cNvSpPr>
          <p:nvPr>
            <p:ph type="title"/>
          </p:nvPr>
        </p:nvSpPr>
        <p:spPr/>
        <p:txBody>
          <a:bodyPr/>
          <a:lstStyle/>
          <a:p>
            <a:r>
              <a:rPr lang="en-US" dirty="0"/>
              <a:t>Click to edit Master title style</a:t>
            </a:r>
          </a:p>
        </p:txBody>
      </p:sp>
      <p:sp>
        <p:nvSpPr>
          <p:cNvPr id="3" name="Vertical Text Placeholder 2">
            <a:extLst>
              <a:ext uri="{FF2B5EF4-FFF2-40B4-BE49-F238E27FC236}">
                <a16:creationId xmlns:a16="http://schemas.microsoft.com/office/drawing/2014/main" id="{00BE0230-A462-DA49-A3F3-D8652F9E2041}"/>
              </a:ext>
            </a:extLst>
          </p:cNvPr>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E949C37E-07E5-584B-B7CE-0EBB3C3AC58D}"/>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013FF0A-412B-E24A-AA3B-A17878D5A0DC}" type="datetimeFigureOut">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10/5/2024</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AC5E28D8-6C5A-244A-9B80-6648E7436EE1}"/>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2E190617-A05D-D643-934B-A5DE97C597DC}"/>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221BAB2-3E01-9243-B60E-BF6A3D7CAAE7}"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115737729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solidFill>
          <a:srgbClr val="121C30"/>
        </a:solidFill>
        <a:effectLst/>
      </p:bgPr>
    </p:bg>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B797B4A-7C7F-9148-B915-BF78F069AC2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C548610-EDFA-E34F-97A3-FAEFC6E5D47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21D53C-8A18-9247-A863-ED5D445AB126}"/>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013FF0A-412B-E24A-AA3B-A17878D5A0DC}" type="datetimeFigureOut">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10/5/2024</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338F6FCD-6E51-9140-91E6-52A7F670CA8C}"/>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52EB9BA3-7EF3-754A-A6E0-58547EE5036F}"/>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221BAB2-3E01-9243-B60E-BF6A3D7CAAE7}"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39565685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E10F8-CA57-0D44-AA18-A322A346A0B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4C1DC0C-C8EE-1545-A8B6-0B7BDAD5A1B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7272816-5826-CC4F-8C89-66BEB90398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9FB025C-12E9-CB43-8301-62534B9406EA}"/>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013FF0A-412B-E24A-AA3B-A17878D5A0DC}" type="datetimeFigureOut">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10/5/2024</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947619AF-54CE-A04E-A17D-E63649CA8105}"/>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2B85E5C8-B42B-414F-AFF3-B1E19AAEE75E}"/>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221BAB2-3E01-9243-B60E-BF6A3D7CAAE7}"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147019926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3932A-5DD7-D743-8794-D2917677ED0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4C9DA06-1E07-8549-B75D-4CB5F1C88C9D}"/>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266E609-A8F6-B644-8C16-9D6AC42A5080}"/>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013FF0A-412B-E24A-AA3B-A17878D5A0DC}" type="datetimeFigureOut">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10/5/2024</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8D5534A4-A2A5-3646-BDE7-5024C2EE2DA4}"/>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55184AFE-0982-0241-A742-38E4CD623DB6}"/>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221BAB2-3E01-9243-B60E-BF6A3D7CAAE7}"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147223393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44346-43B4-7446-AB56-82CE9BA98D4A}"/>
              </a:ext>
            </a:extLst>
          </p:cNvPr>
          <p:cNvSpPr>
            <a:spLocks noGrp="1"/>
          </p:cNvSpPr>
          <p:nvPr>
            <p:ph type="title" hasCustomPrompt="1"/>
          </p:nvPr>
        </p:nvSpPr>
        <p:spPr/>
        <p:txBody>
          <a:bodyPr/>
          <a:lstStyle>
            <a:lvl1pPr algn="l" defTabSz="914400" rtl="0" eaLnBrk="1" latinLnBrk="0" hangingPunct="1">
              <a:lnSpc>
                <a:spcPts val="5000"/>
              </a:lnSpc>
              <a:spcBef>
                <a:spcPct val="0"/>
              </a:spcBef>
              <a:buNone/>
              <a:defRPr lang="en-US" sz="5200" kern="1200" cap="none" baseline="0" dirty="0">
                <a:solidFill>
                  <a:srgbClr val="EBE3D1"/>
                </a:solidFill>
                <a:latin typeface="FreightTextProSemibold-Regular" panose="02000603080000020004" pitchFamily="50" charset="0"/>
                <a:ea typeface="+mj-ea"/>
                <a:cs typeface="+mj-cs"/>
              </a:defRPr>
            </a:lvl1pPr>
          </a:lstStyle>
          <a:p>
            <a:r>
              <a:rPr lang="en-US" dirty="0"/>
              <a:t>Click to edit the incredible Master title style</a:t>
            </a:r>
          </a:p>
        </p:txBody>
      </p:sp>
      <p:sp>
        <p:nvSpPr>
          <p:cNvPr id="3" name="Content Placeholder 2">
            <a:extLst>
              <a:ext uri="{FF2B5EF4-FFF2-40B4-BE49-F238E27FC236}">
                <a16:creationId xmlns:a16="http://schemas.microsoft.com/office/drawing/2014/main" id="{F88B1684-2F48-2E4E-AAD9-E05DC2EB3DE6}"/>
              </a:ext>
            </a:extLst>
          </p:cNvPr>
          <p:cNvSpPr>
            <a:spLocks noGrp="1"/>
          </p:cNvSpPr>
          <p:nvPr>
            <p:ph idx="1"/>
          </p:nvPr>
        </p:nvSpPr>
        <p:spPr>
          <a:xfrm>
            <a:off x="1061048" y="1825625"/>
            <a:ext cx="10292751"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C9B5F4-33BE-5C4E-854B-245B3A79705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013FF0A-412B-E24A-AA3B-A17878D5A0DC}" type="datetimeFigureOut">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10/5/2024</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434EAA4C-1B5E-324C-945D-5FA83DFC652A}"/>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D7036187-4C38-554B-971D-BA2024A0F556}"/>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221BAB2-3E01-9243-B60E-BF6A3D7CAAE7}"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280160942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527AAB-C768-0344-8315-4F753676419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E314E16-2CA0-3445-8839-EC0A6680918E}"/>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7FEC93A-95D8-B546-B237-EF18ACC4933D}"/>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013FF0A-412B-E24A-AA3B-A17878D5A0DC}" type="datetimeFigureOut">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10/5/2024</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4A65FC7A-A1FC-334A-A1AF-ABCD2D6D81C8}"/>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E5E3FB2C-7D36-064F-B0D2-A389C64BA28D}"/>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221BAB2-3E01-9243-B60E-BF6A3D7CAAE7}"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58992068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0CB17-7EA1-5F45-980B-86B145D0C3C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46DE17A-E156-0041-BD11-5FF40F57A701}"/>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C6287CE-D933-AA45-B4EC-E7A100F9E940}"/>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7813883-D733-2F4E-963E-1838426402EE}"/>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013FF0A-412B-E24A-AA3B-A17878D5A0DC}" type="datetimeFigureOut">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10/5/2024</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0E62A01C-C79A-0446-96F1-7F14EA033303}"/>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CE850FB8-6084-A54E-B824-AE150A150211}"/>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221BAB2-3E01-9243-B60E-BF6A3D7CAAE7}"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420858858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09813-21E7-CE49-B708-A23BA6BF9B9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B40A705-7919-2E46-A474-5C3ED61CE122}"/>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CC85BBA-242A-A648-921E-AF1990308DE6}"/>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408EDC1-0596-714C-ADE0-AE752F131E1C}"/>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ACF5FAF-AA24-D146-A5F5-45C745D3F2FB}"/>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DDF7A90-9569-F044-B23F-679E35E20904}"/>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013FF0A-412B-E24A-AA3B-A17878D5A0DC}" type="datetimeFigureOut">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10/5/2024</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Footer Placeholder 7">
            <a:extLst>
              <a:ext uri="{FF2B5EF4-FFF2-40B4-BE49-F238E27FC236}">
                <a16:creationId xmlns:a16="http://schemas.microsoft.com/office/drawing/2014/main" id="{C40C6383-F9D8-4242-BA20-DA4889F2C853}"/>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Slide Number Placeholder 8">
            <a:extLst>
              <a:ext uri="{FF2B5EF4-FFF2-40B4-BE49-F238E27FC236}">
                <a16:creationId xmlns:a16="http://schemas.microsoft.com/office/drawing/2014/main" id="{E3FBD8E4-2AD7-6749-8F34-E986E46CDAEC}"/>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221BAB2-3E01-9243-B60E-BF6A3D7CAAE7}"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324040351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8A29BF-5E67-5D45-9616-9905AABF492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5934FCF-EABA-D849-86E6-4DBBB5643A9C}"/>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013FF0A-412B-E24A-AA3B-A17878D5A0DC}" type="datetimeFigureOut">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10/5/2024</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Footer Placeholder 3">
            <a:extLst>
              <a:ext uri="{FF2B5EF4-FFF2-40B4-BE49-F238E27FC236}">
                <a16:creationId xmlns:a16="http://schemas.microsoft.com/office/drawing/2014/main" id="{9332BF55-8471-C342-B921-E54340A8EBE6}"/>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69EB07E2-7829-7348-8A0E-54ED92569EFB}"/>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221BAB2-3E01-9243-B60E-BF6A3D7CAAE7}"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168708994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2CD887-145B-7C43-80ED-4D0683A4778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013FF0A-412B-E24A-AA3B-A17878D5A0DC}" type="datetimeFigureOut">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10/5/2024</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Footer Placeholder 2">
            <a:extLst>
              <a:ext uri="{FF2B5EF4-FFF2-40B4-BE49-F238E27FC236}">
                <a16:creationId xmlns:a16="http://schemas.microsoft.com/office/drawing/2014/main" id="{B07922B3-3D67-C144-A466-6866CEB5507D}"/>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60690AAE-3110-3F4E-89B2-53A8A309E16B}"/>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221BAB2-3E01-9243-B60E-BF6A3D7CAAE7}"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392277353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E10F8-CA57-0D44-AA18-A322A346A0B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4C1DC0C-C8EE-1545-A8B6-0B7BDAD5A1B8}"/>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7272816-5826-CC4F-8C89-66BEB903987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9FB025C-12E9-CB43-8301-62534B9406EA}"/>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013FF0A-412B-E24A-AA3B-A17878D5A0DC}" type="datetimeFigureOut">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10/5/2024</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947619AF-54CE-A04E-A17D-E63649CA8105}"/>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2B85E5C8-B42B-414F-AFF3-B1E19AAEE75E}"/>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221BAB2-3E01-9243-B60E-BF6A3D7CAAE7}"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399104569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C493DA-F770-9C48-8DA2-0E77AC345BE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3E7B4F8-C10E-9B4B-B68E-FA4B41D54185}"/>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CBE72CC-7829-5241-974A-4B855A834B9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35764AB-8061-DF4F-8226-5A9862093B1D}"/>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013FF0A-412B-E24A-AA3B-A17878D5A0DC}" type="datetimeFigureOut">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10/5/2024</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DA0449E9-7790-6C45-8692-B60A3FCA0880}"/>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982DA2B2-2C33-1446-95EB-C166FFEBCB40}"/>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221BAB2-3E01-9243-B60E-BF6A3D7CAAE7}"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117815919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4013D-145B-F04A-AAAB-12E25C9BAA53}"/>
              </a:ext>
            </a:extLst>
          </p:cNvPr>
          <p:cNvSpPr>
            <a:spLocks noGrp="1"/>
          </p:cNvSpPr>
          <p:nvPr>
            <p:ph type="title"/>
          </p:nvPr>
        </p:nvSpPr>
        <p:spPr/>
        <p:txBody>
          <a:bodyPr/>
          <a:lstStyle/>
          <a:p>
            <a:r>
              <a:rPr lang="en-US" dirty="0"/>
              <a:t>Click to edit Master title style</a:t>
            </a:r>
          </a:p>
        </p:txBody>
      </p:sp>
      <p:sp>
        <p:nvSpPr>
          <p:cNvPr id="3" name="Vertical Text Placeholder 2">
            <a:extLst>
              <a:ext uri="{FF2B5EF4-FFF2-40B4-BE49-F238E27FC236}">
                <a16:creationId xmlns:a16="http://schemas.microsoft.com/office/drawing/2014/main" id="{00BE0230-A462-DA49-A3F3-D8652F9E2041}"/>
              </a:ext>
            </a:extLst>
          </p:cNvPr>
          <p:cNvSpPr>
            <a:spLocks noGrp="1"/>
          </p:cNvSpPr>
          <p:nvPr>
            <p:ph type="body" orient="vert" idx="1"/>
          </p:nvPr>
        </p:nvSpPr>
        <p:spPr>
          <a:xfrm>
            <a:off x="1061048" y="1825625"/>
            <a:ext cx="10292751"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49C37E-07E5-584B-B7CE-0EBB3C3AC58D}"/>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013FF0A-412B-E24A-AA3B-A17878D5A0DC}" type="datetimeFigureOut">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10/5/2024</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AC5E28D8-6C5A-244A-9B80-6648E7436EE1}"/>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2E190617-A05D-D643-934B-A5DE97C597DC}"/>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221BAB2-3E01-9243-B60E-BF6A3D7CAAE7}"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8276579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C493DA-F770-9C48-8DA2-0E77AC345BE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3E7B4F8-C10E-9B4B-B68E-FA4B41D5418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CBE72CC-7829-5241-974A-4B855A834B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35764AB-8061-DF4F-8226-5A9862093B1D}"/>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013FF0A-412B-E24A-AA3B-A17878D5A0DC}" type="datetimeFigureOut">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10/5/2024</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DA0449E9-7790-6C45-8692-B60A3FCA0880}"/>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982DA2B2-2C33-1446-95EB-C166FFEBCB40}"/>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221BAB2-3E01-9243-B60E-BF6A3D7CAAE7}"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42319841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B797B4A-7C7F-9148-B915-BF78F069AC2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C548610-EDFA-E34F-97A3-FAEFC6E5D475}"/>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21D53C-8A18-9247-A863-ED5D445AB126}"/>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013FF0A-412B-E24A-AA3B-A17878D5A0DC}" type="datetimeFigureOut">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10/5/2024</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338F6FCD-6E51-9140-91E6-52A7F670CA8C}"/>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52EB9BA3-7EF3-754A-A6E0-58547EE5036F}"/>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221BAB2-3E01-9243-B60E-BF6A3D7CAAE7}"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22870433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3C1792-43F4-0F20-A199-6A188366834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406E079-EC13-4193-FA89-6907D13C6BE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7D00FB4-4CDE-B292-A04A-4E03282C1992}"/>
              </a:ext>
            </a:extLst>
          </p:cNvPr>
          <p:cNvSpPr>
            <a:spLocks noGrp="1"/>
          </p:cNvSpPr>
          <p:nvPr>
            <p:ph type="dt" sz="half" idx="10"/>
          </p:nvPr>
        </p:nvSpPr>
        <p:spPr/>
        <p:txBody>
          <a:bodyPr/>
          <a:lstStyle/>
          <a:p>
            <a:fld id="{682BA007-C653-4D73-AFDD-6FAE13BDF230}" type="datetimeFigureOut">
              <a:rPr lang="en-US" smtClean="0"/>
              <a:t>10/5/2024</a:t>
            </a:fld>
            <a:endParaRPr lang="en-US"/>
          </a:p>
        </p:txBody>
      </p:sp>
      <p:sp>
        <p:nvSpPr>
          <p:cNvPr id="5" name="Footer Placeholder 4">
            <a:extLst>
              <a:ext uri="{FF2B5EF4-FFF2-40B4-BE49-F238E27FC236}">
                <a16:creationId xmlns:a16="http://schemas.microsoft.com/office/drawing/2014/main" id="{2F4552EF-C1FE-A4B9-495E-A37E6F4E44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0E7114-5517-37AF-6323-42B1259493D7}"/>
              </a:ext>
            </a:extLst>
          </p:cNvPr>
          <p:cNvSpPr>
            <a:spLocks noGrp="1"/>
          </p:cNvSpPr>
          <p:nvPr>
            <p:ph type="sldNum" sz="quarter" idx="12"/>
          </p:nvPr>
        </p:nvSpPr>
        <p:spPr/>
        <p:txBody>
          <a:bodyPr/>
          <a:lstStyle/>
          <a:p>
            <a:fld id="{7BCDD8A6-EABD-425C-8ED3-56C9382BBDE5}" type="slidenum">
              <a:rPr lang="en-US" smtClean="0"/>
              <a:t>‹#›</a:t>
            </a:fld>
            <a:endParaRPr lang="en-US"/>
          </a:p>
        </p:txBody>
      </p:sp>
    </p:spTree>
    <p:extLst>
      <p:ext uri="{BB962C8B-B14F-4D97-AF65-F5344CB8AC3E}">
        <p14:creationId xmlns:p14="http://schemas.microsoft.com/office/powerpoint/2010/main" val="385599982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EA5D9-617F-8AEE-1AD4-8302ADF885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27F9048-9056-25CB-875A-7ABCCF01E08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BFE6A2-441E-5B69-18EB-898FFFA95EC8}"/>
              </a:ext>
            </a:extLst>
          </p:cNvPr>
          <p:cNvSpPr>
            <a:spLocks noGrp="1"/>
          </p:cNvSpPr>
          <p:nvPr>
            <p:ph type="dt" sz="half" idx="10"/>
          </p:nvPr>
        </p:nvSpPr>
        <p:spPr/>
        <p:txBody>
          <a:bodyPr/>
          <a:lstStyle/>
          <a:p>
            <a:fld id="{682BA007-C653-4D73-AFDD-6FAE13BDF230}" type="datetimeFigureOut">
              <a:rPr lang="en-US" smtClean="0"/>
              <a:t>10/5/2024</a:t>
            </a:fld>
            <a:endParaRPr lang="en-US"/>
          </a:p>
        </p:txBody>
      </p:sp>
      <p:sp>
        <p:nvSpPr>
          <p:cNvPr id="5" name="Footer Placeholder 4">
            <a:extLst>
              <a:ext uri="{FF2B5EF4-FFF2-40B4-BE49-F238E27FC236}">
                <a16:creationId xmlns:a16="http://schemas.microsoft.com/office/drawing/2014/main" id="{146221F4-485C-0579-D81A-1E9386E2EC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708EA7-47A8-4E62-2FCE-13C011CBDEE8}"/>
              </a:ext>
            </a:extLst>
          </p:cNvPr>
          <p:cNvSpPr>
            <a:spLocks noGrp="1"/>
          </p:cNvSpPr>
          <p:nvPr>
            <p:ph type="sldNum" sz="quarter" idx="12"/>
          </p:nvPr>
        </p:nvSpPr>
        <p:spPr/>
        <p:txBody>
          <a:bodyPr/>
          <a:lstStyle/>
          <a:p>
            <a:fld id="{7BCDD8A6-EABD-425C-8ED3-56C9382BBDE5}" type="slidenum">
              <a:rPr lang="en-US" smtClean="0"/>
              <a:t>‹#›</a:t>
            </a:fld>
            <a:endParaRPr lang="en-US"/>
          </a:p>
        </p:txBody>
      </p:sp>
    </p:spTree>
    <p:extLst>
      <p:ext uri="{BB962C8B-B14F-4D97-AF65-F5344CB8AC3E}">
        <p14:creationId xmlns:p14="http://schemas.microsoft.com/office/powerpoint/2010/main" val="102718800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051348-D8FE-2736-A47C-3C8E6A8EF50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71270AB-BC64-55E1-26CF-9C22C4A34F4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38FD6B9-50FF-C487-1868-FE4ECE4BE5FE}"/>
              </a:ext>
            </a:extLst>
          </p:cNvPr>
          <p:cNvSpPr>
            <a:spLocks noGrp="1"/>
          </p:cNvSpPr>
          <p:nvPr>
            <p:ph type="dt" sz="half" idx="10"/>
          </p:nvPr>
        </p:nvSpPr>
        <p:spPr/>
        <p:txBody>
          <a:bodyPr/>
          <a:lstStyle/>
          <a:p>
            <a:fld id="{682BA007-C653-4D73-AFDD-6FAE13BDF230}" type="datetimeFigureOut">
              <a:rPr lang="en-US" smtClean="0"/>
              <a:t>10/5/2024</a:t>
            </a:fld>
            <a:endParaRPr lang="en-US"/>
          </a:p>
        </p:txBody>
      </p:sp>
      <p:sp>
        <p:nvSpPr>
          <p:cNvPr id="5" name="Footer Placeholder 4">
            <a:extLst>
              <a:ext uri="{FF2B5EF4-FFF2-40B4-BE49-F238E27FC236}">
                <a16:creationId xmlns:a16="http://schemas.microsoft.com/office/drawing/2014/main" id="{E32E9151-C1AB-1713-C174-6A5403F7CE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59ECAB-6DD7-381D-52AD-D930BD5A2B9C}"/>
              </a:ext>
            </a:extLst>
          </p:cNvPr>
          <p:cNvSpPr>
            <a:spLocks noGrp="1"/>
          </p:cNvSpPr>
          <p:nvPr>
            <p:ph type="sldNum" sz="quarter" idx="12"/>
          </p:nvPr>
        </p:nvSpPr>
        <p:spPr/>
        <p:txBody>
          <a:bodyPr/>
          <a:lstStyle/>
          <a:p>
            <a:fld id="{7BCDD8A6-EABD-425C-8ED3-56C9382BBDE5}" type="slidenum">
              <a:rPr lang="en-US" smtClean="0"/>
              <a:t>‹#›</a:t>
            </a:fld>
            <a:endParaRPr lang="en-US"/>
          </a:p>
        </p:txBody>
      </p:sp>
    </p:spTree>
    <p:extLst>
      <p:ext uri="{BB962C8B-B14F-4D97-AF65-F5344CB8AC3E}">
        <p14:creationId xmlns:p14="http://schemas.microsoft.com/office/powerpoint/2010/main" val="105192567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6121A1-4248-267A-F64D-6AAAC410E7D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42A33CD-914F-A326-EA20-5330F288328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7FE3C78-8DDD-1B89-5724-C19D9C07049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E2DBE31-25C8-DDD9-321E-16DBA8610E25}"/>
              </a:ext>
            </a:extLst>
          </p:cNvPr>
          <p:cNvSpPr>
            <a:spLocks noGrp="1"/>
          </p:cNvSpPr>
          <p:nvPr>
            <p:ph type="dt" sz="half" idx="10"/>
          </p:nvPr>
        </p:nvSpPr>
        <p:spPr/>
        <p:txBody>
          <a:bodyPr/>
          <a:lstStyle/>
          <a:p>
            <a:fld id="{682BA007-C653-4D73-AFDD-6FAE13BDF230}" type="datetimeFigureOut">
              <a:rPr lang="en-US" smtClean="0"/>
              <a:t>10/5/2024</a:t>
            </a:fld>
            <a:endParaRPr lang="en-US"/>
          </a:p>
        </p:txBody>
      </p:sp>
      <p:sp>
        <p:nvSpPr>
          <p:cNvPr id="6" name="Footer Placeholder 5">
            <a:extLst>
              <a:ext uri="{FF2B5EF4-FFF2-40B4-BE49-F238E27FC236}">
                <a16:creationId xmlns:a16="http://schemas.microsoft.com/office/drawing/2014/main" id="{7FE340AC-E347-B3CD-3778-CFCCEE5FB00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B07E680-1801-5B20-2D93-B4CFD1DB8AB3}"/>
              </a:ext>
            </a:extLst>
          </p:cNvPr>
          <p:cNvSpPr>
            <a:spLocks noGrp="1"/>
          </p:cNvSpPr>
          <p:nvPr>
            <p:ph type="sldNum" sz="quarter" idx="12"/>
          </p:nvPr>
        </p:nvSpPr>
        <p:spPr/>
        <p:txBody>
          <a:bodyPr/>
          <a:lstStyle/>
          <a:p>
            <a:fld id="{7BCDD8A6-EABD-425C-8ED3-56C9382BBDE5}" type="slidenum">
              <a:rPr lang="en-US" smtClean="0"/>
              <a:t>‹#›</a:t>
            </a:fld>
            <a:endParaRPr lang="en-US"/>
          </a:p>
        </p:txBody>
      </p:sp>
    </p:spTree>
    <p:extLst>
      <p:ext uri="{BB962C8B-B14F-4D97-AF65-F5344CB8AC3E}">
        <p14:creationId xmlns:p14="http://schemas.microsoft.com/office/powerpoint/2010/main" val="174040486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385DD-665F-E6B5-613B-5DE5000352F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85E73A0-E473-5E95-3451-2DBFCB0237F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A2A68DB-6A13-5E23-2E51-FA15A68279D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711FD86-166E-0807-CD44-025C960A16E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14D59C9-9530-98CD-3788-74FD86C56CF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4F0015F-8F57-827C-011D-C6F7A49349DC}"/>
              </a:ext>
            </a:extLst>
          </p:cNvPr>
          <p:cNvSpPr>
            <a:spLocks noGrp="1"/>
          </p:cNvSpPr>
          <p:nvPr>
            <p:ph type="dt" sz="half" idx="10"/>
          </p:nvPr>
        </p:nvSpPr>
        <p:spPr/>
        <p:txBody>
          <a:bodyPr/>
          <a:lstStyle/>
          <a:p>
            <a:fld id="{682BA007-C653-4D73-AFDD-6FAE13BDF230}" type="datetimeFigureOut">
              <a:rPr lang="en-US" smtClean="0"/>
              <a:t>10/5/2024</a:t>
            </a:fld>
            <a:endParaRPr lang="en-US"/>
          </a:p>
        </p:txBody>
      </p:sp>
      <p:sp>
        <p:nvSpPr>
          <p:cNvPr id="8" name="Footer Placeholder 7">
            <a:extLst>
              <a:ext uri="{FF2B5EF4-FFF2-40B4-BE49-F238E27FC236}">
                <a16:creationId xmlns:a16="http://schemas.microsoft.com/office/drawing/2014/main" id="{ADD68B56-03EE-101B-F181-28CFB3C8667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4D15086-9871-C7A4-7337-FEDCBBAC6694}"/>
              </a:ext>
            </a:extLst>
          </p:cNvPr>
          <p:cNvSpPr>
            <a:spLocks noGrp="1"/>
          </p:cNvSpPr>
          <p:nvPr>
            <p:ph type="sldNum" sz="quarter" idx="12"/>
          </p:nvPr>
        </p:nvSpPr>
        <p:spPr/>
        <p:txBody>
          <a:bodyPr/>
          <a:lstStyle/>
          <a:p>
            <a:fld id="{7BCDD8A6-EABD-425C-8ED3-56C9382BBDE5}" type="slidenum">
              <a:rPr lang="en-US" smtClean="0"/>
              <a:t>‹#›</a:t>
            </a:fld>
            <a:endParaRPr lang="en-US"/>
          </a:p>
        </p:txBody>
      </p:sp>
    </p:spTree>
    <p:extLst>
      <p:ext uri="{BB962C8B-B14F-4D97-AF65-F5344CB8AC3E}">
        <p14:creationId xmlns:p14="http://schemas.microsoft.com/office/powerpoint/2010/main" val="427665997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CB8266-D724-E5EE-DBAF-68C2B6B9611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9C63379-7DF7-9907-0181-10AC59765629}"/>
              </a:ext>
            </a:extLst>
          </p:cNvPr>
          <p:cNvSpPr>
            <a:spLocks noGrp="1"/>
          </p:cNvSpPr>
          <p:nvPr>
            <p:ph type="dt" sz="half" idx="10"/>
          </p:nvPr>
        </p:nvSpPr>
        <p:spPr/>
        <p:txBody>
          <a:bodyPr/>
          <a:lstStyle/>
          <a:p>
            <a:fld id="{682BA007-C653-4D73-AFDD-6FAE13BDF230}" type="datetimeFigureOut">
              <a:rPr lang="en-US" smtClean="0"/>
              <a:t>10/5/2024</a:t>
            </a:fld>
            <a:endParaRPr lang="en-US"/>
          </a:p>
        </p:txBody>
      </p:sp>
      <p:sp>
        <p:nvSpPr>
          <p:cNvPr id="4" name="Footer Placeholder 3">
            <a:extLst>
              <a:ext uri="{FF2B5EF4-FFF2-40B4-BE49-F238E27FC236}">
                <a16:creationId xmlns:a16="http://schemas.microsoft.com/office/drawing/2014/main" id="{6B8FCC00-995C-FDAF-6C29-4EC4EFC604B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8DC81E3-2A61-8D69-E67C-7FAC16F61936}"/>
              </a:ext>
            </a:extLst>
          </p:cNvPr>
          <p:cNvSpPr>
            <a:spLocks noGrp="1"/>
          </p:cNvSpPr>
          <p:nvPr>
            <p:ph type="sldNum" sz="quarter" idx="12"/>
          </p:nvPr>
        </p:nvSpPr>
        <p:spPr/>
        <p:txBody>
          <a:bodyPr/>
          <a:lstStyle/>
          <a:p>
            <a:fld id="{7BCDD8A6-EABD-425C-8ED3-56C9382BBDE5}" type="slidenum">
              <a:rPr lang="en-US" smtClean="0"/>
              <a:t>‹#›</a:t>
            </a:fld>
            <a:endParaRPr lang="en-US"/>
          </a:p>
        </p:txBody>
      </p:sp>
    </p:spTree>
    <p:extLst>
      <p:ext uri="{BB962C8B-B14F-4D97-AF65-F5344CB8AC3E}">
        <p14:creationId xmlns:p14="http://schemas.microsoft.com/office/powerpoint/2010/main" val="207831481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473E228-3A10-69DD-C7BE-FF7A72AA37CF}"/>
              </a:ext>
            </a:extLst>
          </p:cNvPr>
          <p:cNvSpPr>
            <a:spLocks noGrp="1"/>
          </p:cNvSpPr>
          <p:nvPr>
            <p:ph type="dt" sz="half" idx="10"/>
          </p:nvPr>
        </p:nvSpPr>
        <p:spPr/>
        <p:txBody>
          <a:bodyPr/>
          <a:lstStyle/>
          <a:p>
            <a:fld id="{682BA007-C653-4D73-AFDD-6FAE13BDF230}" type="datetimeFigureOut">
              <a:rPr lang="en-US" smtClean="0"/>
              <a:t>10/5/2024</a:t>
            </a:fld>
            <a:endParaRPr lang="en-US"/>
          </a:p>
        </p:txBody>
      </p:sp>
      <p:sp>
        <p:nvSpPr>
          <p:cNvPr id="3" name="Footer Placeholder 2">
            <a:extLst>
              <a:ext uri="{FF2B5EF4-FFF2-40B4-BE49-F238E27FC236}">
                <a16:creationId xmlns:a16="http://schemas.microsoft.com/office/drawing/2014/main" id="{EFE94CCA-50DE-AA51-00F7-EC326E9B610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384F975-2969-C85E-044F-E5A83B102C05}"/>
              </a:ext>
            </a:extLst>
          </p:cNvPr>
          <p:cNvSpPr>
            <a:spLocks noGrp="1"/>
          </p:cNvSpPr>
          <p:nvPr>
            <p:ph type="sldNum" sz="quarter" idx="12"/>
          </p:nvPr>
        </p:nvSpPr>
        <p:spPr/>
        <p:txBody>
          <a:bodyPr/>
          <a:lstStyle/>
          <a:p>
            <a:fld id="{7BCDD8A6-EABD-425C-8ED3-56C9382BBDE5}" type="slidenum">
              <a:rPr lang="en-US" smtClean="0"/>
              <a:t>‹#›</a:t>
            </a:fld>
            <a:endParaRPr lang="en-US"/>
          </a:p>
        </p:txBody>
      </p:sp>
    </p:spTree>
    <p:extLst>
      <p:ext uri="{BB962C8B-B14F-4D97-AF65-F5344CB8AC3E}">
        <p14:creationId xmlns:p14="http://schemas.microsoft.com/office/powerpoint/2010/main" val="71942638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DD76-215B-0DFA-1E8A-F43BCD4BB89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FFC2013-0885-C9DE-E58E-D5E72141975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E8584D6-1709-56CF-2042-1D94B81C44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006BC6C-F468-7BFA-9120-A78D06A9F300}"/>
              </a:ext>
            </a:extLst>
          </p:cNvPr>
          <p:cNvSpPr>
            <a:spLocks noGrp="1"/>
          </p:cNvSpPr>
          <p:nvPr>
            <p:ph type="dt" sz="half" idx="10"/>
          </p:nvPr>
        </p:nvSpPr>
        <p:spPr/>
        <p:txBody>
          <a:bodyPr/>
          <a:lstStyle/>
          <a:p>
            <a:fld id="{682BA007-C653-4D73-AFDD-6FAE13BDF230}" type="datetimeFigureOut">
              <a:rPr lang="en-US" smtClean="0"/>
              <a:t>10/5/2024</a:t>
            </a:fld>
            <a:endParaRPr lang="en-US"/>
          </a:p>
        </p:txBody>
      </p:sp>
      <p:sp>
        <p:nvSpPr>
          <p:cNvPr id="6" name="Footer Placeholder 5">
            <a:extLst>
              <a:ext uri="{FF2B5EF4-FFF2-40B4-BE49-F238E27FC236}">
                <a16:creationId xmlns:a16="http://schemas.microsoft.com/office/drawing/2014/main" id="{0B1B2292-2E00-B2D4-886E-90C6744E5BF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E72093-61C2-D812-7847-3DA1B6A5AEF1}"/>
              </a:ext>
            </a:extLst>
          </p:cNvPr>
          <p:cNvSpPr>
            <a:spLocks noGrp="1"/>
          </p:cNvSpPr>
          <p:nvPr>
            <p:ph type="sldNum" sz="quarter" idx="12"/>
          </p:nvPr>
        </p:nvSpPr>
        <p:spPr/>
        <p:txBody>
          <a:bodyPr/>
          <a:lstStyle/>
          <a:p>
            <a:fld id="{7BCDD8A6-EABD-425C-8ED3-56C9382BBDE5}" type="slidenum">
              <a:rPr lang="en-US" smtClean="0"/>
              <a:t>‹#›</a:t>
            </a:fld>
            <a:endParaRPr lang="en-US"/>
          </a:p>
        </p:txBody>
      </p:sp>
    </p:spTree>
    <p:extLst>
      <p:ext uri="{BB962C8B-B14F-4D97-AF65-F5344CB8AC3E}">
        <p14:creationId xmlns:p14="http://schemas.microsoft.com/office/powerpoint/2010/main" val="285450654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9D55D-12C5-3D2A-B046-9665A62B444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A7E1425-1BBF-3F27-1537-33BA5964DD7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C91EAEA-B05E-98CD-CF61-90C16DC2B9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053D0DA-0288-1DBE-31FF-04665CA9A218}"/>
              </a:ext>
            </a:extLst>
          </p:cNvPr>
          <p:cNvSpPr>
            <a:spLocks noGrp="1"/>
          </p:cNvSpPr>
          <p:nvPr>
            <p:ph type="dt" sz="half" idx="10"/>
          </p:nvPr>
        </p:nvSpPr>
        <p:spPr/>
        <p:txBody>
          <a:bodyPr/>
          <a:lstStyle/>
          <a:p>
            <a:fld id="{682BA007-C653-4D73-AFDD-6FAE13BDF230}" type="datetimeFigureOut">
              <a:rPr lang="en-US" smtClean="0"/>
              <a:t>10/5/2024</a:t>
            </a:fld>
            <a:endParaRPr lang="en-US"/>
          </a:p>
        </p:txBody>
      </p:sp>
      <p:sp>
        <p:nvSpPr>
          <p:cNvPr id="6" name="Footer Placeholder 5">
            <a:extLst>
              <a:ext uri="{FF2B5EF4-FFF2-40B4-BE49-F238E27FC236}">
                <a16:creationId xmlns:a16="http://schemas.microsoft.com/office/drawing/2014/main" id="{45A12CD4-378E-1C65-7DD0-9AC0E5F2388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7900578-025A-E2F6-248E-A025FBFC6751}"/>
              </a:ext>
            </a:extLst>
          </p:cNvPr>
          <p:cNvSpPr>
            <a:spLocks noGrp="1"/>
          </p:cNvSpPr>
          <p:nvPr>
            <p:ph type="sldNum" sz="quarter" idx="12"/>
          </p:nvPr>
        </p:nvSpPr>
        <p:spPr/>
        <p:txBody>
          <a:bodyPr/>
          <a:lstStyle/>
          <a:p>
            <a:fld id="{7BCDD8A6-EABD-425C-8ED3-56C9382BBDE5}" type="slidenum">
              <a:rPr lang="en-US" smtClean="0"/>
              <a:t>‹#›</a:t>
            </a:fld>
            <a:endParaRPr lang="en-US"/>
          </a:p>
        </p:txBody>
      </p:sp>
    </p:spTree>
    <p:extLst>
      <p:ext uri="{BB962C8B-B14F-4D97-AF65-F5344CB8AC3E}">
        <p14:creationId xmlns:p14="http://schemas.microsoft.com/office/powerpoint/2010/main" val="3499679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ags" Target="../tags/tag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ags" Target="../tags/tag28.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ags" Target="../tags/tag40.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image" Target="../media/image3.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tags" Target="../tags/tag52.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5" Type="http://schemas.openxmlformats.org/officeDocument/2006/relationships/image" Target="../media/image5.png"/><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image" Target="../media/image4.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tags" Target="../tags/tag64.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6.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image" Target="../media/image3.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tags" Target="../tags/tag76.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theme" Target="../theme/theme7.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image" Target="../media/image3.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7.xml"/><Relationship Id="rId13" Type="http://schemas.openxmlformats.org/officeDocument/2006/relationships/tags" Target="../tags/tag88.xml"/><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theme" Target="../theme/theme8.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8.xml"/><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theme" Target="../theme/theme9.xml"/><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0" Type="http://schemas.openxmlformats.org/officeDocument/2006/relationships/slideLayout" Target="../slideLayouts/slideLayout100.xml"/><Relationship Id="rId4" Type="http://schemas.openxmlformats.org/officeDocument/2006/relationships/slideLayout" Target="../slideLayouts/slideLayout94.xml"/><Relationship Id="rId9" Type="http://schemas.openxmlformats.org/officeDocument/2006/relationships/slideLayout" Target="../slideLayouts/slideLayout9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131D30"/>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C1E3E6A-F2E7-AD45-9B07-43EB3F897687}"/>
              </a:ext>
            </a:extLst>
          </p:cNvPr>
          <p:cNvSpPr>
            <a:spLocks noGrp="1"/>
          </p:cNvSpPr>
          <p:nvPr>
            <p:ph type="title"/>
          </p:nvPr>
        </p:nvSpPr>
        <p:spPr>
          <a:xfrm>
            <a:off x="838200" y="365125"/>
            <a:ext cx="10515600" cy="1325563"/>
          </a:xfrm>
          <a:prstGeom prst="rect">
            <a:avLst/>
          </a:prstGeom>
        </p:spPr>
        <p:txBody>
          <a:bodyPr vert="horz" lIns="91440" tIns="45720" rIns="91440" bIns="45720" rtlCol="0" anchor="t">
            <a:noAutofit/>
          </a:bodyPr>
          <a:lstStyle/>
          <a:p>
            <a:r>
              <a:rPr lang="en-US" dirty="0"/>
              <a:t>Click to edit the incredible Master title style</a:t>
            </a:r>
          </a:p>
        </p:txBody>
      </p:sp>
      <p:sp>
        <p:nvSpPr>
          <p:cNvPr id="3" name="Text Placeholder 2">
            <a:extLst>
              <a:ext uri="{FF2B5EF4-FFF2-40B4-BE49-F238E27FC236}">
                <a16:creationId xmlns:a16="http://schemas.microsoft.com/office/drawing/2014/main" id="{68AA3084-830A-E34E-89D1-49098138B80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ustDataLst>
      <p:tags r:id="rId14"/>
    </p:custDataLst>
    <p:extLst>
      <p:ext uri="{BB962C8B-B14F-4D97-AF65-F5344CB8AC3E}">
        <p14:creationId xmlns:p14="http://schemas.microsoft.com/office/powerpoint/2010/main" val="834644948"/>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Lst>
  <p:txStyles>
    <p:titleStyle>
      <a:lvl1pPr algn="l" defTabSz="914400" rtl="0" eaLnBrk="1" latinLnBrk="0" hangingPunct="1">
        <a:lnSpc>
          <a:spcPts val="5000"/>
        </a:lnSpc>
        <a:spcBef>
          <a:spcPct val="0"/>
        </a:spcBef>
        <a:buNone/>
        <a:defRPr lang="en-US" sz="5200" kern="1200" cap="none" baseline="0" dirty="0">
          <a:solidFill>
            <a:srgbClr val="EBE3D1"/>
          </a:solidFill>
          <a:latin typeface="FreightTextProSemibold-Regular" panose="02000603080000020004"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rgbClr val="EBE3D1"/>
          </a:solidFill>
          <a:latin typeface="FreightTextProLight-Regular" panose="02000603050000020004"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rgbClr val="EBE3D1"/>
          </a:solidFill>
          <a:latin typeface="FreightTextProLight-Regular" panose="02000603050000020004"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rgbClr val="EBE3D1"/>
          </a:solidFill>
          <a:latin typeface="FreightTextProLight-Regular" panose="02000603050000020004"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rgbClr val="EBE3D1"/>
          </a:solidFill>
          <a:latin typeface="FreightTextProLight-Regular" panose="02000603050000020004"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rgbClr val="EBE3D1"/>
          </a:solidFill>
          <a:latin typeface="FreightTextProLight-Regular" panose="02000603050000020004"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C1E3E6A-F2E7-AD45-9B07-43EB3F897687}"/>
              </a:ext>
            </a:extLst>
          </p:cNvPr>
          <p:cNvSpPr>
            <a:spLocks noGrp="1"/>
          </p:cNvSpPr>
          <p:nvPr>
            <p:ph type="title"/>
          </p:nvPr>
        </p:nvSpPr>
        <p:spPr>
          <a:xfrm>
            <a:off x="838200" y="365125"/>
            <a:ext cx="10515600" cy="1325563"/>
          </a:xfrm>
          <a:prstGeom prst="rect">
            <a:avLst/>
          </a:prstGeom>
        </p:spPr>
        <p:txBody>
          <a:bodyPr vert="horz" lIns="91440" tIns="45720" rIns="91440" bIns="45720" rtlCol="0" anchor="t">
            <a:noAutofit/>
          </a:bodyPr>
          <a:lstStyle/>
          <a:p>
            <a:r>
              <a:rPr lang="en-US" dirty="0"/>
              <a:t>Click to edit the incredible Master title style</a:t>
            </a:r>
          </a:p>
        </p:txBody>
      </p:sp>
      <p:sp>
        <p:nvSpPr>
          <p:cNvPr id="3" name="Text Placeholder 2">
            <a:extLst>
              <a:ext uri="{FF2B5EF4-FFF2-40B4-BE49-F238E27FC236}">
                <a16:creationId xmlns:a16="http://schemas.microsoft.com/office/drawing/2014/main" id="{68AA3084-830A-E34E-89D1-49098138B80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ustDataLst>
      <p:tags r:id="rId14"/>
    </p:custDataLst>
    <p:extLst>
      <p:ext uri="{BB962C8B-B14F-4D97-AF65-F5344CB8AC3E}">
        <p14:creationId xmlns:p14="http://schemas.microsoft.com/office/powerpoint/2010/main" val="3640222934"/>
      </p:ext>
    </p:extLst>
  </p:cSld>
  <p:clrMap bg1="lt1" tx1="dk1" bg2="lt2" tx2="dk2" accent1="accent1" accent2="accent2" accent3="accent3" accent4="accent4" accent5="accent5" accent6="accent6" hlink="hlink" folHlink="folHlink"/>
  <p:sldLayoutIdLst>
    <p:sldLayoutId id="2147483866" r:id="rId1"/>
    <p:sldLayoutId id="2147483867" r:id="rId2"/>
    <p:sldLayoutId id="2147483868" r:id="rId3"/>
    <p:sldLayoutId id="2147483869" r:id="rId4"/>
    <p:sldLayoutId id="2147483870" r:id="rId5"/>
    <p:sldLayoutId id="2147483871" r:id="rId6"/>
    <p:sldLayoutId id="2147483872" r:id="rId7"/>
    <p:sldLayoutId id="2147483873" r:id="rId8"/>
    <p:sldLayoutId id="2147483874" r:id="rId9"/>
    <p:sldLayoutId id="2147483875" r:id="rId10"/>
    <p:sldLayoutId id="2147483876" r:id="rId11"/>
    <p:sldLayoutId id="2147483877" r:id="rId12"/>
  </p:sldLayoutIdLst>
  <p:txStyles>
    <p:titleStyle>
      <a:lvl1pPr algn="l" defTabSz="914400" rtl="0" eaLnBrk="1" latinLnBrk="0" hangingPunct="1">
        <a:lnSpc>
          <a:spcPts val="5000"/>
        </a:lnSpc>
        <a:spcBef>
          <a:spcPct val="0"/>
        </a:spcBef>
        <a:buNone/>
        <a:defRPr lang="en-US" sz="5200" kern="1200" cap="none" baseline="0" dirty="0">
          <a:solidFill>
            <a:schemeClr val="bg1"/>
          </a:solidFill>
          <a:latin typeface="FreightTextProSemibold-Regular" panose="02000603080000020004"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bg1"/>
          </a:solidFill>
          <a:latin typeface="FreightTextProLight-Regular" panose="02000603050000020004"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bg1"/>
          </a:solidFill>
          <a:latin typeface="FreightTextProLight-Regular" panose="02000603050000020004"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FreightTextProLight-Regular" panose="02000603050000020004"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FreightTextProLight-Regular" panose="02000603050000020004"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FreightTextProLight-Regular" panose="02000603050000020004"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131D30"/>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C1E3E6A-F2E7-AD45-9B07-43EB3F897687}"/>
              </a:ext>
            </a:extLst>
          </p:cNvPr>
          <p:cNvSpPr>
            <a:spLocks noGrp="1"/>
          </p:cNvSpPr>
          <p:nvPr>
            <p:ph type="title"/>
          </p:nvPr>
        </p:nvSpPr>
        <p:spPr>
          <a:xfrm>
            <a:off x="612475" y="365125"/>
            <a:ext cx="10741325" cy="1054449"/>
          </a:xfrm>
          <a:prstGeom prst="rect">
            <a:avLst/>
          </a:prstGeom>
        </p:spPr>
        <p:txBody>
          <a:bodyPr vert="horz" lIns="91440" tIns="45720" rIns="91440" bIns="45720" rtlCol="0" anchor="ctr">
            <a:noAutofit/>
          </a:bodyPr>
          <a:lstStyle/>
          <a:p>
            <a:r>
              <a:rPr lang="en-US" dirty="0"/>
              <a:t>Click to edit the incredible Master title style</a:t>
            </a:r>
          </a:p>
        </p:txBody>
      </p:sp>
      <p:sp>
        <p:nvSpPr>
          <p:cNvPr id="3" name="Text Placeholder 2">
            <a:extLst>
              <a:ext uri="{FF2B5EF4-FFF2-40B4-BE49-F238E27FC236}">
                <a16:creationId xmlns:a16="http://schemas.microsoft.com/office/drawing/2014/main" id="{68AA3084-830A-E34E-89D1-49098138B80D}"/>
              </a:ext>
            </a:extLst>
          </p:cNvPr>
          <p:cNvSpPr>
            <a:spLocks noGrp="1"/>
          </p:cNvSpPr>
          <p:nvPr>
            <p:ph type="body" idx="1"/>
          </p:nvPr>
        </p:nvSpPr>
        <p:spPr>
          <a:xfrm>
            <a:off x="1061048" y="1516828"/>
            <a:ext cx="10292751" cy="466013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a:extLst>
              <a:ext uri="{FF2B5EF4-FFF2-40B4-BE49-F238E27FC236}">
                <a16:creationId xmlns:a16="http://schemas.microsoft.com/office/drawing/2014/main" id="{93D4B963-5473-45AA-A862-19D60D5C50A9}"/>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1353799" y="5698029"/>
            <a:ext cx="643979" cy="957868"/>
          </a:xfrm>
          <a:prstGeom prst="rect">
            <a:avLst/>
          </a:prstGeom>
        </p:spPr>
      </p:pic>
    </p:spTree>
    <p:custDataLst>
      <p:tags r:id="rId13"/>
    </p:custDataLst>
    <p:extLst>
      <p:ext uri="{BB962C8B-B14F-4D97-AF65-F5344CB8AC3E}">
        <p14:creationId xmlns:p14="http://schemas.microsoft.com/office/powerpoint/2010/main" val="3856234557"/>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Lst>
  <p:txStyles>
    <p:titleStyle>
      <a:lvl1pPr algn="l" defTabSz="914400" rtl="0" eaLnBrk="1" latinLnBrk="0" hangingPunct="1">
        <a:lnSpc>
          <a:spcPts val="5000"/>
        </a:lnSpc>
        <a:spcBef>
          <a:spcPct val="0"/>
        </a:spcBef>
        <a:buNone/>
        <a:defRPr lang="en-US" sz="4400" kern="1200" cap="none" baseline="0" dirty="0">
          <a:solidFill>
            <a:srgbClr val="EBE3D1"/>
          </a:solidFill>
          <a:latin typeface="FreightTextProSemibold-Regular" panose="02000603080000020004" pitchFamily="50" charset="0"/>
          <a:ea typeface="+mj-ea"/>
          <a:cs typeface="+mj-cs"/>
        </a:defRPr>
      </a:lvl1pPr>
    </p:titleStyle>
    <p:bodyStyle>
      <a:lvl1pPr marL="457200" indent="-457200" algn="l" defTabSz="914400" rtl="0" eaLnBrk="1" latinLnBrk="0" hangingPunct="1">
        <a:lnSpc>
          <a:spcPct val="90000"/>
        </a:lnSpc>
        <a:spcBef>
          <a:spcPts val="1000"/>
        </a:spcBef>
        <a:buFont typeface="+mj-lt"/>
        <a:buAutoNum type="arabicPeriod"/>
        <a:defRPr sz="3600" kern="1200">
          <a:solidFill>
            <a:srgbClr val="EBE3D1"/>
          </a:solidFill>
          <a:latin typeface="FreightTextProLight-Regular" panose="02000603050000020004"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rgbClr val="EBE3D1"/>
          </a:solidFill>
          <a:latin typeface="FreightTextProLight-Regular" panose="02000603050000020004"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rgbClr val="EBE3D1"/>
          </a:solidFill>
          <a:latin typeface="FreightTextProLight-Regular" panose="02000603050000020004"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rgbClr val="EBE3D1"/>
          </a:solidFill>
          <a:latin typeface="FreightTextProLight-Regular" panose="02000603050000020004"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rgbClr val="EBE3D1"/>
          </a:solidFill>
          <a:latin typeface="FreightTextProLight-Regular" panose="02000603050000020004"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131D30"/>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C1E3E6A-F2E7-AD45-9B07-43EB3F897687}"/>
              </a:ext>
            </a:extLst>
          </p:cNvPr>
          <p:cNvSpPr>
            <a:spLocks noGrp="1"/>
          </p:cNvSpPr>
          <p:nvPr>
            <p:ph type="title"/>
          </p:nvPr>
        </p:nvSpPr>
        <p:spPr>
          <a:xfrm>
            <a:off x="612475" y="365125"/>
            <a:ext cx="10741325" cy="1325563"/>
          </a:xfrm>
          <a:prstGeom prst="rect">
            <a:avLst/>
          </a:prstGeom>
        </p:spPr>
        <p:txBody>
          <a:bodyPr vert="horz" lIns="91440" tIns="45720" rIns="91440" bIns="45720" rtlCol="0" anchor="t">
            <a:noAutofit/>
          </a:bodyPr>
          <a:lstStyle/>
          <a:p>
            <a:r>
              <a:rPr lang="en-US" dirty="0"/>
              <a:t>Click to edit the incredible Master title style</a:t>
            </a:r>
          </a:p>
        </p:txBody>
      </p:sp>
      <p:sp>
        <p:nvSpPr>
          <p:cNvPr id="3" name="Text Placeholder 2">
            <a:extLst>
              <a:ext uri="{FF2B5EF4-FFF2-40B4-BE49-F238E27FC236}">
                <a16:creationId xmlns:a16="http://schemas.microsoft.com/office/drawing/2014/main" id="{68AA3084-830A-E34E-89D1-49098138B80D}"/>
              </a:ext>
            </a:extLst>
          </p:cNvPr>
          <p:cNvSpPr>
            <a:spLocks noGrp="1"/>
          </p:cNvSpPr>
          <p:nvPr>
            <p:ph type="body" idx="1"/>
          </p:nvPr>
        </p:nvSpPr>
        <p:spPr>
          <a:xfrm>
            <a:off x="1061048" y="1825625"/>
            <a:ext cx="10292751"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a:extLst>
              <a:ext uri="{FF2B5EF4-FFF2-40B4-BE49-F238E27FC236}">
                <a16:creationId xmlns:a16="http://schemas.microsoft.com/office/drawing/2014/main" id="{4B304A59-AA6D-42AF-A929-8CAABD569C45}"/>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1353799" y="5698029"/>
            <a:ext cx="643979" cy="957868"/>
          </a:xfrm>
          <a:prstGeom prst="rect">
            <a:avLst/>
          </a:prstGeom>
        </p:spPr>
      </p:pic>
    </p:spTree>
    <p:custDataLst>
      <p:tags r:id="rId13"/>
    </p:custDataLst>
    <p:extLst>
      <p:ext uri="{BB962C8B-B14F-4D97-AF65-F5344CB8AC3E}">
        <p14:creationId xmlns:p14="http://schemas.microsoft.com/office/powerpoint/2010/main" val="542531367"/>
      </p:ext>
    </p:extLst>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Lst>
  <p:txStyles>
    <p:titleStyle>
      <a:lvl1pPr algn="l" defTabSz="914400" rtl="0" eaLnBrk="1" latinLnBrk="0" hangingPunct="1">
        <a:lnSpc>
          <a:spcPts val="5000"/>
        </a:lnSpc>
        <a:spcBef>
          <a:spcPct val="0"/>
        </a:spcBef>
        <a:buNone/>
        <a:defRPr lang="en-US" sz="5200" kern="1200" cap="none" baseline="0" dirty="0">
          <a:solidFill>
            <a:srgbClr val="EBE3D1"/>
          </a:solidFill>
          <a:latin typeface="FreightTextProSemibold-Regular" panose="02000603080000020004" pitchFamily="50" charset="0"/>
          <a:ea typeface="+mj-ea"/>
          <a:cs typeface="+mj-cs"/>
        </a:defRPr>
      </a:lvl1pPr>
    </p:titleStyle>
    <p:bodyStyle>
      <a:lvl1pPr marL="457200" indent="-457200" algn="l" defTabSz="914400" rtl="0" eaLnBrk="1" latinLnBrk="0" hangingPunct="1">
        <a:lnSpc>
          <a:spcPct val="90000"/>
        </a:lnSpc>
        <a:spcBef>
          <a:spcPts val="1000"/>
        </a:spcBef>
        <a:buFont typeface="Arial" panose="020B0604020202020204" pitchFamily="34" charset="0"/>
        <a:buChar char="•"/>
        <a:defRPr sz="3600" kern="1200">
          <a:solidFill>
            <a:srgbClr val="EBE3D1"/>
          </a:solidFill>
          <a:latin typeface="FreightTextProLight-Regular" panose="02000603050000020004"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rgbClr val="EBE3D1"/>
          </a:solidFill>
          <a:latin typeface="FreightTextProLight-Regular" panose="02000603050000020004"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rgbClr val="EBE3D1"/>
          </a:solidFill>
          <a:latin typeface="FreightTextProLight-Regular" panose="02000603050000020004"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rgbClr val="EBE3D1"/>
          </a:solidFill>
          <a:latin typeface="FreightTextProLight-Regular" panose="02000603050000020004"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rgbClr val="EBE3D1"/>
          </a:solidFill>
          <a:latin typeface="FreightTextProLight-Regular" panose="02000603050000020004"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131D30"/>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AB04559A-5CDD-46C4-BC5F-05EEAE055D6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F19B70C-350F-46BA-BDAC-E385DF188638}" type="datetimeFigureOut">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05/10/2024</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3E16CB64-60DC-48B4-AA79-FF6E868E100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345F2D59-93FB-467A-927C-DCC77836891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4EAC851-53F2-4747-BF8F-F81831B84295}" type="slidenum">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7" name="Picture 6" descr="A picture containing text, tableware, plate, dishware&#10;&#10;Description automatically generated">
            <a:extLst>
              <a:ext uri="{FF2B5EF4-FFF2-40B4-BE49-F238E27FC236}">
                <a16:creationId xmlns:a16="http://schemas.microsoft.com/office/drawing/2014/main" id="{AE7A1506-04C5-4E48-ADF1-F307BD499C21}"/>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3823441" y="2170556"/>
            <a:ext cx="4616701" cy="1578651"/>
          </a:xfrm>
          <a:prstGeom prst="rect">
            <a:avLst/>
          </a:prstGeom>
        </p:spPr>
      </p:pic>
      <p:pic>
        <p:nvPicPr>
          <p:cNvPr id="8" name="Picture 7" descr="A picture containing logo&#10;&#10;Description automatically generated">
            <a:extLst>
              <a:ext uri="{FF2B5EF4-FFF2-40B4-BE49-F238E27FC236}">
                <a16:creationId xmlns:a16="http://schemas.microsoft.com/office/drawing/2014/main" id="{A929802E-BDE3-4DE3-894F-F8E92D6CADA9}"/>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3968676" y="4095009"/>
            <a:ext cx="4297680" cy="498892"/>
          </a:xfrm>
          <a:prstGeom prst="rect">
            <a:avLst/>
          </a:prstGeom>
        </p:spPr>
      </p:pic>
    </p:spTree>
    <p:custDataLst>
      <p:tags r:id="rId13"/>
    </p:custDataLst>
    <p:extLst>
      <p:ext uri="{BB962C8B-B14F-4D97-AF65-F5344CB8AC3E}">
        <p14:creationId xmlns:p14="http://schemas.microsoft.com/office/powerpoint/2010/main" val="1988618396"/>
      </p:ext>
    </p:extLst>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131D30"/>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C1E3E6A-F2E7-AD45-9B07-43EB3F897687}"/>
              </a:ext>
            </a:extLst>
          </p:cNvPr>
          <p:cNvSpPr>
            <a:spLocks noGrp="1"/>
          </p:cNvSpPr>
          <p:nvPr>
            <p:ph type="title"/>
          </p:nvPr>
        </p:nvSpPr>
        <p:spPr>
          <a:xfrm>
            <a:off x="612475" y="365125"/>
            <a:ext cx="10741325" cy="1325563"/>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a:extLst>
              <a:ext uri="{FF2B5EF4-FFF2-40B4-BE49-F238E27FC236}">
                <a16:creationId xmlns:a16="http://schemas.microsoft.com/office/drawing/2014/main" id="{68AA3084-830A-E34E-89D1-49098138B80D}"/>
              </a:ext>
            </a:extLst>
          </p:cNvPr>
          <p:cNvSpPr>
            <a:spLocks noGrp="1"/>
          </p:cNvSpPr>
          <p:nvPr>
            <p:ph type="body" idx="1"/>
          </p:nvPr>
        </p:nvSpPr>
        <p:spPr>
          <a:xfrm>
            <a:off x="1061048" y="1825625"/>
            <a:ext cx="10292751"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a:extLst>
              <a:ext uri="{FF2B5EF4-FFF2-40B4-BE49-F238E27FC236}">
                <a16:creationId xmlns:a16="http://schemas.microsoft.com/office/drawing/2014/main" id="{C979F7E6-1025-4226-A638-69283544F473}"/>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1353799" y="5698029"/>
            <a:ext cx="643979" cy="957868"/>
          </a:xfrm>
          <a:prstGeom prst="rect">
            <a:avLst/>
          </a:prstGeom>
        </p:spPr>
      </p:pic>
    </p:spTree>
    <p:custDataLst>
      <p:tags r:id="rId13"/>
    </p:custDataLst>
    <p:extLst>
      <p:ext uri="{BB962C8B-B14F-4D97-AF65-F5344CB8AC3E}">
        <p14:creationId xmlns:p14="http://schemas.microsoft.com/office/powerpoint/2010/main" val="134047630"/>
      </p:ext>
    </p:extLst>
  </p:cSld>
  <p:clrMap bg1="lt1" tx1="dk1" bg2="lt2" tx2="dk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Lst>
  <p:txStyles>
    <p:titleStyle>
      <a:lvl1pPr algn="l" defTabSz="914400" rtl="0" eaLnBrk="1" latinLnBrk="0" hangingPunct="1">
        <a:lnSpc>
          <a:spcPct val="90000"/>
        </a:lnSpc>
        <a:spcBef>
          <a:spcPct val="0"/>
        </a:spcBef>
        <a:buNone/>
        <a:defRPr lang="en-US" sz="6000" kern="1200" cap="all" baseline="0" dirty="0">
          <a:solidFill>
            <a:srgbClr val="EBE3D1"/>
          </a:solidFill>
          <a:latin typeface="Kapra Neue Condensed" panose="00000606000000000000" pitchFamily="50" charset="0"/>
          <a:ea typeface="+mj-ea"/>
          <a:cs typeface="+mj-cs"/>
        </a:defRPr>
      </a:lvl1pPr>
    </p:titleStyle>
    <p:bodyStyle>
      <a:lvl1pPr marL="457200" indent="-457200" algn="l" defTabSz="914400" rtl="0" eaLnBrk="1" latinLnBrk="0" hangingPunct="1">
        <a:lnSpc>
          <a:spcPct val="90000"/>
        </a:lnSpc>
        <a:spcBef>
          <a:spcPts val="1000"/>
        </a:spcBef>
        <a:buFont typeface="Arial" panose="020B0604020202020204" pitchFamily="34" charset="0"/>
        <a:buChar char="•"/>
        <a:defRPr sz="3600" kern="1200">
          <a:solidFill>
            <a:srgbClr val="EBE3D1"/>
          </a:solidFill>
          <a:latin typeface="FreightTextProLight-Regular" panose="02000603050000020004"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rgbClr val="EBE3D1"/>
          </a:solidFill>
          <a:latin typeface="FreightTextProLight-Regular" panose="02000603050000020004"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rgbClr val="EBE3D1"/>
          </a:solidFill>
          <a:latin typeface="FreightTextProLight-Regular" panose="02000603050000020004"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rgbClr val="EBE3D1"/>
          </a:solidFill>
          <a:latin typeface="FreightTextProLight-Regular" panose="02000603050000020004"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rgbClr val="EBE3D1"/>
          </a:solidFill>
          <a:latin typeface="FreightTextProLight-Regular" panose="02000603050000020004"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131D30"/>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C1E3E6A-F2E7-AD45-9B07-43EB3F897687}"/>
              </a:ext>
            </a:extLst>
          </p:cNvPr>
          <p:cNvSpPr>
            <a:spLocks noGrp="1"/>
          </p:cNvSpPr>
          <p:nvPr>
            <p:ph type="title"/>
          </p:nvPr>
        </p:nvSpPr>
        <p:spPr>
          <a:xfrm>
            <a:off x="612475" y="389744"/>
            <a:ext cx="5098777" cy="6160958"/>
          </a:xfrm>
          <a:prstGeom prst="rect">
            <a:avLst/>
          </a:prstGeom>
        </p:spPr>
        <p:txBody>
          <a:bodyPr vert="horz" lIns="91440" tIns="45720" rIns="91440" bIns="45720" rtlCol="0" anchor="ctr">
            <a:noAutofit/>
          </a:bodyPr>
          <a:lstStyle/>
          <a:p>
            <a:r>
              <a:rPr lang="en-US" dirty="0"/>
              <a:t>Click to edit the incredible Master title style</a:t>
            </a:r>
          </a:p>
        </p:txBody>
      </p:sp>
      <p:sp>
        <p:nvSpPr>
          <p:cNvPr id="3" name="Text Placeholder 2">
            <a:extLst>
              <a:ext uri="{FF2B5EF4-FFF2-40B4-BE49-F238E27FC236}">
                <a16:creationId xmlns:a16="http://schemas.microsoft.com/office/drawing/2014/main" id="{68AA3084-830A-E34E-89D1-49098138B80D}"/>
              </a:ext>
            </a:extLst>
          </p:cNvPr>
          <p:cNvSpPr>
            <a:spLocks noGrp="1"/>
          </p:cNvSpPr>
          <p:nvPr>
            <p:ph type="body" idx="1"/>
          </p:nvPr>
        </p:nvSpPr>
        <p:spPr>
          <a:xfrm>
            <a:off x="6480750" y="389744"/>
            <a:ext cx="4873050" cy="6160958"/>
          </a:xfrm>
          <a:prstGeom prst="rect">
            <a:avLst/>
          </a:prstGeom>
        </p:spPr>
        <p:txBody>
          <a:bodyPr vert="horz" lIns="91440" tIns="45720" rIns="91440" bIns="45720" rtlCol="0" anchor="ct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a:extLst>
              <a:ext uri="{FF2B5EF4-FFF2-40B4-BE49-F238E27FC236}">
                <a16:creationId xmlns:a16="http://schemas.microsoft.com/office/drawing/2014/main" id="{A0E8659F-3C20-4B97-8D90-203076A80D71}"/>
              </a:ext>
            </a:extLst>
          </p:cNvPr>
          <p:cNvSpPr/>
          <p:nvPr userDrawn="1"/>
        </p:nvSpPr>
        <p:spPr>
          <a:xfrm rot="16200000">
            <a:off x="-645598" y="3314528"/>
            <a:ext cx="1520141" cy="228944"/>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5" name="Straight Connector 4">
            <a:extLst>
              <a:ext uri="{FF2B5EF4-FFF2-40B4-BE49-F238E27FC236}">
                <a16:creationId xmlns:a16="http://schemas.microsoft.com/office/drawing/2014/main" id="{9BF8C561-F1B7-4C0A-9585-0250B88F1328}"/>
              </a:ext>
            </a:extLst>
          </p:cNvPr>
          <p:cNvCxnSpPr>
            <a:cxnSpLocks/>
          </p:cNvCxnSpPr>
          <p:nvPr userDrawn="1"/>
        </p:nvCxnSpPr>
        <p:spPr>
          <a:xfrm flipV="1">
            <a:off x="6096000" y="1016177"/>
            <a:ext cx="0" cy="4825647"/>
          </a:xfrm>
          <a:prstGeom prst="line">
            <a:avLst/>
          </a:prstGeom>
          <a:ln w="76200">
            <a:solidFill>
              <a:srgbClr val="EBE3D1"/>
            </a:solidFill>
          </a:ln>
        </p:spPr>
        <p:style>
          <a:lnRef idx="1">
            <a:schemeClr val="dk1"/>
          </a:lnRef>
          <a:fillRef idx="0">
            <a:schemeClr val="dk1"/>
          </a:fillRef>
          <a:effectRef idx="0">
            <a:schemeClr val="dk1"/>
          </a:effectRef>
          <a:fontRef idx="minor">
            <a:schemeClr val="tx1"/>
          </a:fontRef>
        </p:style>
      </p:cxnSp>
      <p:pic>
        <p:nvPicPr>
          <p:cNvPr id="7" name="Picture 6">
            <a:extLst>
              <a:ext uri="{FF2B5EF4-FFF2-40B4-BE49-F238E27FC236}">
                <a16:creationId xmlns:a16="http://schemas.microsoft.com/office/drawing/2014/main" id="{95E5BFE9-3127-4A12-8CB6-A4B4DF71E61A}"/>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1353799" y="5698029"/>
            <a:ext cx="643979" cy="957868"/>
          </a:xfrm>
          <a:prstGeom prst="rect">
            <a:avLst/>
          </a:prstGeom>
        </p:spPr>
      </p:pic>
    </p:spTree>
    <p:custDataLst>
      <p:tags r:id="rId13"/>
    </p:custDataLst>
    <p:extLst>
      <p:ext uri="{BB962C8B-B14F-4D97-AF65-F5344CB8AC3E}">
        <p14:creationId xmlns:p14="http://schemas.microsoft.com/office/powerpoint/2010/main" val="3586292181"/>
      </p:ext>
    </p:extLst>
  </p:cSld>
  <p:clrMap bg1="lt1" tx1="dk1" bg2="lt2" tx2="dk2" accent1="accent1" accent2="accent2" accent3="accent3" accent4="accent4" accent5="accent5" accent6="accent6" hlink="hlink" folHlink="folHlink"/>
  <p:sldLayoutIdLst>
    <p:sldLayoutId id="2147483842" r:id="rId1"/>
    <p:sldLayoutId id="2147483843" r:id="rId2"/>
    <p:sldLayoutId id="2147483844" r:id="rId3"/>
    <p:sldLayoutId id="2147483845" r:id="rId4"/>
    <p:sldLayoutId id="2147483846" r:id="rId5"/>
    <p:sldLayoutId id="2147483847" r:id="rId6"/>
    <p:sldLayoutId id="2147483848" r:id="rId7"/>
    <p:sldLayoutId id="2147483849" r:id="rId8"/>
    <p:sldLayoutId id="2147483850" r:id="rId9"/>
    <p:sldLayoutId id="2147483851" r:id="rId10"/>
    <p:sldLayoutId id="2147483852" r:id="rId11"/>
  </p:sldLayoutIdLst>
  <p:txStyles>
    <p:titleStyle>
      <a:lvl1pPr algn="ctr" defTabSz="914400" rtl="0" eaLnBrk="1" latinLnBrk="0" hangingPunct="1">
        <a:lnSpc>
          <a:spcPts val="5000"/>
        </a:lnSpc>
        <a:spcBef>
          <a:spcPct val="0"/>
        </a:spcBef>
        <a:buNone/>
        <a:defRPr lang="en-US" sz="5200" kern="1200" cap="none" baseline="0" dirty="0">
          <a:solidFill>
            <a:srgbClr val="EBE3D1"/>
          </a:solidFill>
          <a:latin typeface="FreightTextProSemibold-Regular" panose="02000603080000020004" pitchFamily="50" charset="0"/>
          <a:ea typeface="+mj-ea"/>
          <a:cs typeface="+mj-cs"/>
        </a:defRPr>
      </a:lvl1pPr>
    </p:titleStyle>
    <p:bodyStyle>
      <a:lvl1pPr marL="465138" indent="-465138" algn="l" defTabSz="914400" rtl="0" eaLnBrk="1" latinLnBrk="0" hangingPunct="1">
        <a:lnSpc>
          <a:spcPct val="90000"/>
        </a:lnSpc>
        <a:spcBef>
          <a:spcPts val="1000"/>
        </a:spcBef>
        <a:buFont typeface="+mj-lt"/>
        <a:buAutoNum type="arabicPeriod"/>
        <a:defRPr lang="en-US" sz="3600" kern="1200" dirty="0">
          <a:solidFill>
            <a:srgbClr val="EBE3D1"/>
          </a:solidFill>
          <a:latin typeface="FreightTextProLight-Regular" panose="02000603050000020004"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3600" kern="1200" dirty="0">
          <a:solidFill>
            <a:srgbClr val="EBE3D1"/>
          </a:solidFill>
          <a:latin typeface="FreightTextProLight-Regular" panose="02000603050000020004"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3600" kern="1200" dirty="0">
          <a:solidFill>
            <a:srgbClr val="EBE3D1"/>
          </a:solidFill>
          <a:latin typeface="FreightTextProLight-Regular" panose="02000603050000020004"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3600" kern="1200" dirty="0">
          <a:solidFill>
            <a:srgbClr val="EBE3D1"/>
          </a:solidFill>
          <a:latin typeface="FreightTextProLight-Regular" panose="02000603050000020004"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3600" kern="1200" dirty="0">
          <a:solidFill>
            <a:srgbClr val="EBE3D1"/>
          </a:solidFill>
          <a:latin typeface="FreightTextProLight-Regular" panose="02000603050000020004"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C1E3E6A-F2E7-AD45-9B07-43EB3F897687}"/>
              </a:ext>
            </a:extLst>
          </p:cNvPr>
          <p:cNvSpPr>
            <a:spLocks noGrp="1"/>
          </p:cNvSpPr>
          <p:nvPr>
            <p:ph type="title"/>
          </p:nvPr>
        </p:nvSpPr>
        <p:spPr>
          <a:xfrm>
            <a:off x="612475" y="687246"/>
            <a:ext cx="10741325" cy="1325563"/>
          </a:xfrm>
          <a:prstGeom prst="rect">
            <a:avLst/>
          </a:prstGeom>
        </p:spPr>
        <p:txBody>
          <a:bodyPr vert="horz" lIns="91440" tIns="45720" rIns="91440" bIns="45720" rtlCol="0" anchor="t">
            <a:noAutofit/>
          </a:bodyPr>
          <a:lstStyle/>
          <a:p>
            <a:r>
              <a:rPr lang="en-US" dirty="0"/>
              <a:t>Click to edit the incredible Master title style</a:t>
            </a:r>
          </a:p>
        </p:txBody>
      </p:sp>
      <p:sp>
        <p:nvSpPr>
          <p:cNvPr id="5" name="Rectangle 4">
            <a:extLst>
              <a:ext uri="{FF2B5EF4-FFF2-40B4-BE49-F238E27FC236}">
                <a16:creationId xmlns:a16="http://schemas.microsoft.com/office/drawing/2014/main" id="{2417DB41-A091-402C-A2CD-36E5657AEEA9}"/>
              </a:ext>
            </a:extLst>
          </p:cNvPr>
          <p:cNvSpPr/>
          <p:nvPr userDrawn="1"/>
        </p:nvSpPr>
        <p:spPr>
          <a:xfrm rot="10800000">
            <a:off x="612474" y="365123"/>
            <a:ext cx="821471" cy="154421"/>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custDataLst>
      <p:tags r:id="rId13"/>
    </p:custDataLst>
    <p:extLst>
      <p:ext uri="{BB962C8B-B14F-4D97-AF65-F5344CB8AC3E}">
        <p14:creationId xmlns:p14="http://schemas.microsoft.com/office/powerpoint/2010/main" val="3199597507"/>
      </p:ext>
    </p:extLst>
  </p:cSld>
  <p:clrMap bg1="lt1" tx1="dk1" bg2="lt2" tx2="dk2" accent1="accent1" accent2="accent2" accent3="accent3" accent4="accent4" accent5="accent5" accent6="accent6" hlink="hlink" folHlink="folHlink"/>
  <p:sldLayoutIdLst>
    <p:sldLayoutId id="2147483854" r:id="rId1"/>
    <p:sldLayoutId id="2147483855" r:id="rId2"/>
    <p:sldLayoutId id="2147483856" r:id="rId3"/>
    <p:sldLayoutId id="2147483857" r:id="rId4"/>
    <p:sldLayoutId id="2147483858" r:id="rId5"/>
    <p:sldLayoutId id="2147483859" r:id="rId6"/>
    <p:sldLayoutId id="2147483860" r:id="rId7"/>
    <p:sldLayoutId id="2147483861" r:id="rId8"/>
    <p:sldLayoutId id="2147483862" r:id="rId9"/>
    <p:sldLayoutId id="2147483863" r:id="rId10"/>
    <p:sldLayoutId id="2147483864" r:id="rId11"/>
  </p:sldLayoutIdLst>
  <p:txStyles>
    <p:titleStyle>
      <a:lvl1pPr algn="l" defTabSz="914400" rtl="0" eaLnBrk="1" latinLnBrk="0" hangingPunct="1">
        <a:lnSpc>
          <a:spcPts val="5000"/>
        </a:lnSpc>
        <a:spcBef>
          <a:spcPct val="0"/>
        </a:spcBef>
        <a:buNone/>
        <a:defRPr lang="en-US" sz="5200" kern="1200" cap="none" baseline="0" dirty="0">
          <a:solidFill>
            <a:schemeClr val="accent1"/>
          </a:solidFill>
          <a:latin typeface="FreightTextProSemibold-Regular" panose="02000603080000020004" pitchFamily="50" charset="0"/>
          <a:ea typeface="+mj-ea"/>
          <a:cs typeface="+mj-cs"/>
        </a:defRPr>
      </a:lvl1pPr>
    </p:titleStyle>
    <p:bodyStyle>
      <a:lvl1pPr marL="457200" indent="-457200" algn="l" defTabSz="914400" rtl="0" eaLnBrk="1" latinLnBrk="0" hangingPunct="1">
        <a:lnSpc>
          <a:spcPct val="90000"/>
        </a:lnSpc>
        <a:spcBef>
          <a:spcPts val="1000"/>
        </a:spcBef>
        <a:buFont typeface="+mj-lt"/>
        <a:buAutoNum type="arabicPeriod"/>
        <a:defRPr sz="3600" kern="1200">
          <a:solidFill>
            <a:schemeClr val="accent1"/>
          </a:solidFill>
          <a:latin typeface="FreightTextProLight-Regular" panose="02000603050000020004"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accent1"/>
          </a:solidFill>
          <a:latin typeface="FreightTextProLight-Regular" panose="02000603050000020004"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accent1"/>
          </a:solidFill>
          <a:latin typeface="FreightTextProLight-Regular" panose="02000603050000020004"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FreightTextProLight-Regular" panose="02000603050000020004"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FreightTextProLight-Regular" panose="02000603050000020004"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9BF500-E183-1D55-3D47-A08428C28DC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528F2AE-4B18-ED00-C37D-E69060CDC45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2C7DD6-E34C-5CBC-E84E-DF2A5232440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82BA007-C653-4D73-AFDD-6FAE13BDF230}" type="datetimeFigureOut">
              <a:rPr lang="en-US" smtClean="0"/>
              <a:t>10/5/2024</a:t>
            </a:fld>
            <a:endParaRPr lang="en-US"/>
          </a:p>
        </p:txBody>
      </p:sp>
      <p:sp>
        <p:nvSpPr>
          <p:cNvPr id="5" name="Footer Placeholder 4">
            <a:extLst>
              <a:ext uri="{FF2B5EF4-FFF2-40B4-BE49-F238E27FC236}">
                <a16:creationId xmlns:a16="http://schemas.microsoft.com/office/drawing/2014/main" id="{B0B21243-EDB4-EC02-861A-B8E748CAED3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998B107A-FD43-2329-BF36-CE59B3C12C3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BCDD8A6-EABD-425C-8ED3-56C9382BBDE5}" type="slidenum">
              <a:rPr lang="en-US" smtClean="0"/>
              <a:t>‹#›</a:t>
            </a:fld>
            <a:endParaRPr lang="en-US"/>
          </a:p>
        </p:txBody>
      </p:sp>
    </p:spTree>
    <p:extLst>
      <p:ext uri="{BB962C8B-B14F-4D97-AF65-F5344CB8AC3E}">
        <p14:creationId xmlns:p14="http://schemas.microsoft.com/office/powerpoint/2010/main" val="2536397927"/>
      </p:ext>
    </p:extLst>
  </p:cSld>
  <p:clrMap bg1="lt1" tx1="dk1" bg2="lt2" tx2="dk2" accent1="accent1" accent2="accent2" accent3="accent3" accent4="accent4" accent5="accent5" accent6="accent6" hlink="hlink" folHlink="folHlink"/>
  <p:sldLayoutIdLst>
    <p:sldLayoutId id="2147483879" r:id="rId1"/>
    <p:sldLayoutId id="2147483880" r:id="rId2"/>
    <p:sldLayoutId id="2147483881" r:id="rId3"/>
    <p:sldLayoutId id="2147483882" r:id="rId4"/>
    <p:sldLayoutId id="2147483883" r:id="rId5"/>
    <p:sldLayoutId id="2147483884" r:id="rId6"/>
    <p:sldLayoutId id="2147483885" r:id="rId7"/>
    <p:sldLayoutId id="2147483886" r:id="rId8"/>
    <p:sldLayoutId id="2147483887" r:id="rId9"/>
    <p:sldLayoutId id="2147483888" r:id="rId10"/>
    <p:sldLayoutId id="214748388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6.xml"/><Relationship Id="rId1" Type="http://schemas.openxmlformats.org/officeDocument/2006/relationships/tags" Target="../tags/tag101.xml"/><Relationship Id="rId5" Type="http://schemas.openxmlformats.org/officeDocument/2006/relationships/image" Target="../media/image7.png"/><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6.xml"/><Relationship Id="rId1" Type="http://schemas.openxmlformats.org/officeDocument/2006/relationships/tags" Target="../tags/tag109.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6.xml"/><Relationship Id="rId1" Type="http://schemas.openxmlformats.org/officeDocument/2006/relationships/tags" Target="../tags/tag110.xml"/><Relationship Id="rId5" Type="http://schemas.openxmlformats.org/officeDocument/2006/relationships/image" Target="../media/image7.png"/><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6.xml"/><Relationship Id="rId1" Type="http://schemas.openxmlformats.org/officeDocument/2006/relationships/tags" Target="../tags/tag111.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1.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6.xml"/><Relationship Id="rId1" Type="http://schemas.openxmlformats.org/officeDocument/2006/relationships/tags" Target="../tags/tag102.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6.xml"/><Relationship Id="rId1" Type="http://schemas.openxmlformats.org/officeDocument/2006/relationships/tags" Target="../tags/tag103.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4.xml"/><Relationship Id="rId1" Type="http://schemas.openxmlformats.org/officeDocument/2006/relationships/tags" Target="../tags/tag104.xml"/><Relationship Id="rId5" Type="http://schemas.microsoft.com/office/2007/relationships/hdphoto" Target="../media/hdphoto2.wdp"/><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6.xml"/><Relationship Id="rId1" Type="http://schemas.openxmlformats.org/officeDocument/2006/relationships/tags" Target="../tags/tag105.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6.xml"/><Relationship Id="rId1" Type="http://schemas.openxmlformats.org/officeDocument/2006/relationships/tags" Target="../tags/tag106.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6.xml"/><Relationship Id="rId1" Type="http://schemas.openxmlformats.org/officeDocument/2006/relationships/tags" Target="../tags/tag107.xml"/><Relationship Id="rId5" Type="http://schemas.openxmlformats.org/officeDocument/2006/relationships/image" Target="../media/image12.jpe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6.xml"/><Relationship Id="rId1" Type="http://schemas.openxmlformats.org/officeDocument/2006/relationships/tags" Target="../tags/tag108.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70" name="Rectangle 2069">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71" name="Picture 2070" descr="White bulbs with a yellow one standing out">
            <a:extLst>
              <a:ext uri="{FF2B5EF4-FFF2-40B4-BE49-F238E27FC236}">
                <a16:creationId xmlns:a16="http://schemas.microsoft.com/office/drawing/2014/main" id="{5973ADA3-FA26-91CB-E474-74EFD17CB707}"/>
              </a:ext>
            </a:extLst>
          </p:cNvPr>
          <p:cNvPicPr>
            <a:picLocks noChangeAspect="1"/>
          </p:cNvPicPr>
          <p:nvPr/>
        </p:nvPicPr>
        <p:blipFill rotWithShape="1">
          <a:blip r:embed="rId4">
            <a:duotone>
              <a:prstClr val="black"/>
              <a:srgbClr val="E54226">
                <a:tint val="45000"/>
                <a:satMod val="400000"/>
              </a:srgbClr>
            </a:duotone>
          </a:blip>
          <a:srcRect b="15730"/>
          <a:stretch/>
        </p:blipFill>
        <p:spPr>
          <a:xfrm>
            <a:off x="1" y="0"/>
            <a:ext cx="12191999" cy="6857990"/>
          </a:xfrm>
          <a:prstGeom prst="rect">
            <a:avLst/>
          </a:prstGeom>
        </p:spPr>
      </p:pic>
      <p:sp>
        <p:nvSpPr>
          <p:cNvPr id="2072" name="Rectangle 2071">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CB0B449-4D61-68C0-3889-F987342EB7F9}"/>
              </a:ext>
            </a:extLst>
          </p:cNvPr>
          <p:cNvSpPr txBox="1">
            <a:spLocks/>
          </p:cNvSpPr>
          <p:nvPr/>
        </p:nvSpPr>
        <p:spPr>
          <a:xfrm>
            <a:off x="1068882" y="2883334"/>
            <a:ext cx="5156481" cy="1282707"/>
          </a:xfrm>
          <a:prstGeom prst="rect">
            <a:avLst/>
          </a:prstGeom>
          <a:effectLst>
            <a:outerShdw blurRad="50800" dist="38100" dir="2700000" algn="tl" rotWithShape="0">
              <a:prstClr val="black">
                <a:alpha val="40000"/>
              </a:prstClr>
            </a:outerShdw>
          </a:effectLst>
        </p:spPr>
        <p:txBody>
          <a:bodyPr vert="horz" wrap="square" lIns="91440" tIns="45720" rIns="91440" bIns="45720" rtlCol="0">
            <a:noAutofit/>
          </a:bodyPr>
          <a:lstStyle>
            <a:lvl1pPr marL="457200" indent="-457200" algn="l" defTabSz="914400" rtl="0" eaLnBrk="1" latinLnBrk="0" hangingPunct="1">
              <a:lnSpc>
                <a:spcPct val="90000"/>
              </a:lnSpc>
              <a:spcBef>
                <a:spcPts val="1000"/>
              </a:spcBef>
              <a:buFont typeface="+mj-lt"/>
              <a:buAutoNum type="arabicPeriod"/>
              <a:defRPr sz="3600" kern="1200">
                <a:solidFill>
                  <a:srgbClr val="EBE3D1"/>
                </a:solidFill>
                <a:latin typeface="FreightTextProLight-Regular" panose="02000603050000020004"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rgbClr val="EBE3D1"/>
                </a:solidFill>
                <a:latin typeface="FreightTextProLight-Regular" panose="02000603050000020004"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rgbClr val="EBE3D1"/>
                </a:solidFill>
                <a:latin typeface="FreightTextProLight-Regular" panose="02000603050000020004"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rgbClr val="EBE3D1"/>
                </a:solidFill>
                <a:latin typeface="FreightTextProLight-Regular" panose="02000603050000020004"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rgbClr val="EBE3D1"/>
                </a:solidFill>
                <a:latin typeface="FreightTextProLight-Regular" panose="02000603050000020004"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fontAlgn="auto">
              <a:lnSpc>
                <a:spcPct val="114000"/>
              </a:lnSpc>
              <a:spcAft>
                <a:spcPts val="0"/>
              </a:spcAft>
              <a:buClrTx/>
              <a:buSzTx/>
              <a:buNone/>
              <a:tabLst/>
              <a:defRPr/>
            </a:pPr>
            <a:r>
              <a:rPr lang="en-US" dirty="0">
                <a:effectLst/>
                <a:latin typeface="FreightSans Pro Medium" panose="02000606030000020004" pitchFamily="50" charset="0"/>
              </a:rPr>
              <a:t>The Art of Thinking Differently in Babylon</a:t>
            </a:r>
            <a:br>
              <a:rPr lang="en-US" dirty="0">
                <a:effectLst/>
                <a:latin typeface="FreightSans Pro Medium" panose="02000606030000020004" pitchFamily="50" charset="0"/>
              </a:rPr>
            </a:br>
            <a:br>
              <a:rPr lang="en-US" sz="1800" dirty="0">
                <a:effectLst/>
                <a:latin typeface="FreightSans Pro Medium" panose="02000606030000020004" pitchFamily="50" charset="0"/>
              </a:rPr>
            </a:br>
            <a:r>
              <a:rPr lang="en-US" sz="2400" dirty="0">
                <a:effectLst/>
                <a:latin typeface="FreightSans Pro Medium" panose="02000606030000020004" pitchFamily="50" charset="0"/>
              </a:rPr>
              <a:t>Dr. </a:t>
            </a:r>
            <a:r>
              <a:rPr lang="en-US" sz="2400" dirty="0">
                <a:latin typeface="FreightSans Pro Medium" panose="02000606030000020004" pitchFamily="50" charset="0"/>
              </a:rPr>
              <a:t>Simon Mould</a:t>
            </a:r>
            <a:br>
              <a:rPr lang="en-US" sz="2400" dirty="0">
                <a:latin typeface="FreightSans Pro Medium" panose="02000606030000020004" pitchFamily="50" charset="0"/>
              </a:rPr>
            </a:br>
            <a:r>
              <a:rPr lang="en-US" sz="2400" dirty="0">
                <a:latin typeface="FreightSans Pro Medium" panose="02000606030000020004" pitchFamily="50" charset="0"/>
              </a:rPr>
              <a:t>PBC President</a:t>
            </a:r>
            <a:endParaRPr lang="en-US" sz="2400" dirty="0">
              <a:effectLst/>
              <a:latin typeface="FreightSans Pro Medium" panose="02000606030000020004" pitchFamily="50" charset="0"/>
            </a:endParaRPr>
          </a:p>
          <a:p>
            <a:pPr marL="0" marR="0" lvl="0" indent="0" fontAlgn="auto">
              <a:lnSpc>
                <a:spcPct val="114000"/>
              </a:lnSpc>
              <a:spcAft>
                <a:spcPts val="0"/>
              </a:spcAft>
              <a:buClrTx/>
              <a:buSzTx/>
              <a:buNone/>
              <a:tabLst/>
              <a:defRPr/>
            </a:pPr>
            <a:endParaRPr kumimoji="0" lang="en-US" b="1" i="1" u="none" strike="noStrike" cap="none" spc="0" normalizeH="0" baseline="0" noProof="0" dirty="0">
              <a:ln>
                <a:noFill/>
              </a:ln>
              <a:solidFill>
                <a:srgbClr val="FFFFFF"/>
              </a:solidFill>
              <a:uLnTx/>
              <a:uFillTx/>
              <a:latin typeface="FreightSans Pro Medium" panose="02000606030000020004" pitchFamily="50" charset="0"/>
            </a:endParaRPr>
          </a:p>
          <a:p>
            <a:pPr marL="0" marR="0" lvl="0" indent="0" fontAlgn="auto">
              <a:lnSpc>
                <a:spcPct val="114000"/>
              </a:lnSpc>
              <a:spcAft>
                <a:spcPts val="0"/>
              </a:spcAft>
              <a:buClrTx/>
              <a:buSzTx/>
              <a:buNone/>
              <a:tabLst/>
              <a:defRPr/>
            </a:pPr>
            <a:endParaRPr kumimoji="0" lang="en-US" b="1" i="1" u="none" strike="noStrike" cap="none" spc="0" normalizeH="0" baseline="0" noProof="0" dirty="0">
              <a:ln>
                <a:noFill/>
              </a:ln>
              <a:solidFill>
                <a:srgbClr val="FFFFFF"/>
              </a:solidFill>
              <a:effectLst/>
              <a:uLnTx/>
              <a:uFillTx/>
              <a:latin typeface="FreightSans Pro Medium" panose="02000606030000020004" pitchFamily="50" charset="0"/>
            </a:endParaRPr>
          </a:p>
        </p:txBody>
      </p:sp>
      <p:pic>
        <p:nvPicPr>
          <p:cNvPr id="6" name="Picture 5" descr="A black and orange logo&#10;&#10;Description automatically generated">
            <a:extLst>
              <a:ext uri="{FF2B5EF4-FFF2-40B4-BE49-F238E27FC236}">
                <a16:creationId xmlns:a16="http://schemas.microsoft.com/office/drawing/2014/main" id="{3A44E7E1-277D-61EB-3CE4-2C541627EF0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7575" y="5648156"/>
            <a:ext cx="533401" cy="793392"/>
          </a:xfrm>
          <a:prstGeom prst="rect">
            <a:avLst/>
          </a:prstGeom>
        </p:spPr>
      </p:pic>
    </p:spTree>
    <p:custDataLst>
      <p:tags r:id="rId1"/>
    </p:custDataLst>
    <p:extLst>
      <p:ext uri="{BB962C8B-B14F-4D97-AF65-F5344CB8AC3E}">
        <p14:creationId xmlns:p14="http://schemas.microsoft.com/office/powerpoint/2010/main" val="2900202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65" name="Rectangle 2064">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67"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descr="A black and orange logo&#10;&#10;Description automatically generated">
            <a:extLst>
              <a:ext uri="{FF2B5EF4-FFF2-40B4-BE49-F238E27FC236}">
                <a16:creationId xmlns:a16="http://schemas.microsoft.com/office/drawing/2014/main" id="{1038EA86-3DD3-C407-E1FF-8A165757AD9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7575" y="5648156"/>
            <a:ext cx="533401" cy="793392"/>
          </a:xfrm>
          <a:prstGeom prst="rect">
            <a:avLst/>
          </a:prstGeom>
        </p:spPr>
      </p:pic>
      <p:sp>
        <p:nvSpPr>
          <p:cNvPr id="3" name="Content Placeholder 2">
            <a:extLst>
              <a:ext uri="{FF2B5EF4-FFF2-40B4-BE49-F238E27FC236}">
                <a16:creationId xmlns:a16="http://schemas.microsoft.com/office/drawing/2014/main" id="{1EF489A7-4C35-FCF0-0985-B5F479444A22}"/>
              </a:ext>
            </a:extLst>
          </p:cNvPr>
          <p:cNvSpPr txBox="1">
            <a:spLocks/>
          </p:cNvSpPr>
          <p:nvPr/>
        </p:nvSpPr>
        <p:spPr>
          <a:xfrm>
            <a:off x="5159829" y="473367"/>
            <a:ext cx="6497027" cy="1255943"/>
          </a:xfrm>
          <a:prstGeom prst="rect">
            <a:avLst/>
          </a:prstGeom>
        </p:spPr>
        <p:txBody>
          <a:bodyPr vert="horz" lIns="91440" tIns="45720" rIns="91440" bIns="45720" rtlCol="0">
            <a:noAutofit/>
          </a:bodyPr>
          <a:lstStyle>
            <a:lvl1pPr marL="457200" indent="-457200" algn="l" defTabSz="914400" rtl="0" eaLnBrk="1" latinLnBrk="0" hangingPunct="1">
              <a:lnSpc>
                <a:spcPct val="90000"/>
              </a:lnSpc>
              <a:spcBef>
                <a:spcPts val="1000"/>
              </a:spcBef>
              <a:buFont typeface="+mj-lt"/>
              <a:buAutoNum type="arabicPeriod"/>
              <a:defRPr sz="3600" kern="1200">
                <a:solidFill>
                  <a:srgbClr val="EBE3D1"/>
                </a:solidFill>
                <a:latin typeface="FreightTextProLight-Regular" panose="02000603050000020004"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rgbClr val="EBE3D1"/>
                </a:solidFill>
                <a:latin typeface="FreightTextProLight-Regular" panose="02000603050000020004"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rgbClr val="EBE3D1"/>
                </a:solidFill>
                <a:latin typeface="FreightTextProLight-Regular" panose="02000603050000020004"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rgbClr val="EBE3D1"/>
                </a:solidFill>
                <a:latin typeface="FreightTextProLight-Regular" panose="02000603050000020004"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rgbClr val="EBE3D1"/>
                </a:solidFill>
                <a:latin typeface="FreightTextProLight-Regular" panose="02000603050000020004"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nSpc>
                <a:spcPct val="114000"/>
              </a:lnSpc>
              <a:spcBef>
                <a:spcPts val="0"/>
              </a:spcBef>
              <a:spcAft>
                <a:spcPts val="0"/>
              </a:spcAft>
              <a:buNone/>
            </a:pPr>
            <a:r>
              <a:rPr lang="en-US" sz="2400" dirty="0">
                <a:solidFill>
                  <a:schemeClr val="tx1"/>
                </a:solidFill>
                <a:effectLst/>
                <a:latin typeface="FreightSans Pro Medium" panose="02000606030000020004" pitchFamily="50" charset="0"/>
                <a:ea typeface="Times New Roman" panose="02020603050405020304" pitchFamily="18" charset="0"/>
                <a:cs typeface="Times New Roman" panose="02020603050405020304" pitchFamily="18" charset="0"/>
              </a:rPr>
              <a:t>“Sometimes we willingly distort our perception of the evidence for social purposes, because we have a deep need to belong and identify with like-minded others.”</a:t>
            </a:r>
          </a:p>
          <a:p>
            <a:pPr marL="342900" marR="0" lvl="0" indent="-342900">
              <a:lnSpc>
                <a:spcPct val="114000"/>
              </a:lnSpc>
              <a:spcBef>
                <a:spcPts val="0"/>
              </a:spcBef>
              <a:spcAft>
                <a:spcPts val="0"/>
              </a:spcAft>
              <a:buFont typeface="Symbol" panose="05050102010706020507" pitchFamily="18" charset="2"/>
              <a:buChar char=""/>
            </a:pPr>
            <a:endParaRPr lang="en-US" sz="2400" dirty="0">
              <a:solidFill>
                <a:schemeClr val="tx1"/>
              </a:solidFill>
              <a:effectLst/>
              <a:latin typeface="FreightSans Pro Medium" panose="02000606030000020004" pitchFamily="50" charset="0"/>
              <a:ea typeface="Times New Roman" panose="02020603050405020304" pitchFamily="18" charset="0"/>
              <a:cs typeface="Times New Roman" panose="02020603050405020304" pitchFamily="18" charset="0"/>
            </a:endParaRPr>
          </a:p>
          <a:p>
            <a:pPr marL="0" marR="0" lvl="0" indent="0">
              <a:lnSpc>
                <a:spcPct val="114000"/>
              </a:lnSpc>
              <a:spcBef>
                <a:spcPts val="0"/>
              </a:spcBef>
              <a:spcAft>
                <a:spcPts val="0"/>
              </a:spcAft>
              <a:buNone/>
            </a:pPr>
            <a:r>
              <a:rPr lang="en-US" sz="2400" dirty="0">
                <a:solidFill>
                  <a:schemeClr val="tx1"/>
                </a:solidFill>
                <a:effectLst/>
                <a:latin typeface="FreightSans Pro Medium" panose="02000606030000020004" pitchFamily="50" charset="0"/>
                <a:ea typeface="Times New Roman" panose="02020603050405020304" pitchFamily="18" charset="0"/>
                <a:cs typeface="Times New Roman" panose="02020603050405020304" pitchFamily="18" charset="0"/>
              </a:rPr>
              <a:t>“Powerful social forces attract people to change their minds, lead them down specific paths, keep them among fellow misbelievers, and even accelerate the extremity of their beliefs. A sense of community and belonging is a powerful draw and is particularly important in cases where people feel disconnected or ostracized from mainstream society.”</a:t>
            </a:r>
            <a:endParaRPr lang="en-US" sz="1600" dirty="0">
              <a:solidFill>
                <a:schemeClr val="tx1"/>
              </a:solidFill>
              <a:effectLst/>
              <a:latin typeface="FreightSans Pro Medium" panose="02000606030000020004" pitchFamily="50" charset="0"/>
              <a:ea typeface="Times New Roman" panose="02020603050405020304" pitchFamily="18" charset="0"/>
              <a:cs typeface="Times New Roman" panose="02020603050405020304" pitchFamily="18" charset="0"/>
            </a:endParaRPr>
          </a:p>
        </p:txBody>
      </p:sp>
      <p:pic>
        <p:nvPicPr>
          <p:cNvPr id="4" name="Picture 4" descr="Amazon.com: Foolproof: Why Misinformation Infects Our Minds and How to  Build Immunity: 9780393881448: van der Linden, Sander: Books">
            <a:extLst>
              <a:ext uri="{FF2B5EF4-FFF2-40B4-BE49-F238E27FC236}">
                <a16:creationId xmlns:a16="http://schemas.microsoft.com/office/drawing/2014/main" id="{3A41CBCB-2AD7-CDC1-9981-3A669B090C2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1282252">
            <a:off x="483527" y="398166"/>
            <a:ext cx="1977260" cy="300449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5" name="Picture 2" descr="Misbelief: What Makes Rational People Believe Irrational Things">
            <a:extLst>
              <a:ext uri="{FF2B5EF4-FFF2-40B4-BE49-F238E27FC236}">
                <a16:creationId xmlns:a16="http://schemas.microsoft.com/office/drawing/2014/main" id="{D09DF203-04D8-A023-452B-6704EC4C3B46}"/>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578597">
            <a:off x="2198375" y="2974986"/>
            <a:ext cx="2100916" cy="3168979"/>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2000893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65" name="Rectangle 2064">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7"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4" descr="Amazon.com: Foolproof: Why Misinformation Infects Our Minds and How to  Build Immunity: 9780393881448: van der Linden, Sander: Books">
            <a:extLst>
              <a:ext uri="{FF2B5EF4-FFF2-40B4-BE49-F238E27FC236}">
                <a16:creationId xmlns:a16="http://schemas.microsoft.com/office/drawing/2014/main" id="{08AEB840-CA3E-CF3B-6185-84F2A4FE3FC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335825">
            <a:off x="7038274" y="1147034"/>
            <a:ext cx="2646105" cy="4020813"/>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05CAB224-1B7B-09B6-C7FC-56998DEFDAF5}"/>
              </a:ext>
            </a:extLst>
          </p:cNvPr>
          <p:cNvSpPr txBox="1">
            <a:spLocks/>
          </p:cNvSpPr>
          <p:nvPr/>
        </p:nvSpPr>
        <p:spPr>
          <a:xfrm>
            <a:off x="216627" y="1419574"/>
            <a:ext cx="3767705" cy="3447832"/>
          </a:xfrm>
          <a:prstGeom prst="rect">
            <a:avLst/>
          </a:prstGeom>
        </p:spPr>
        <p:txBody>
          <a:bodyPr vert="horz" lIns="91440" tIns="45720" rIns="91440" bIns="45720" rtlCol="0" anchor="t">
            <a:normAutofit lnSpcReduction="10000"/>
          </a:bodyPr>
          <a:lstStyle>
            <a:lvl1pPr marL="457200" indent="-457200" algn="l" defTabSz="914400" rtl="0" eaLnBrk="1" latinLnBrk="0" hangingPunct="1">
              <a:lnSpc>
                <a:spcPct val="90000"/>
              </a:lnSpc>
              <a:spcBef>
                <a:spcPts val="1000"/>
              </a:spcBef>
              <a:buFont typeface="+mj-lt"/>
              <a:buAutoNum type="arabicPeriod"/>
              <a:defRPr sz="3600" kern="1200">
                <a:solidFill>
                  <a:srgbClr val="EBE3D1"/>
                </a:solidFill>
                <a:latin typeface="FreightTextProLight-Regular" panose="02000603050000020004"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rgbClr val="EBE3D1"/>
                </a:solidFill>
                <a:latin typeface="FreightTextProLight-Regular" panose="02000603050000020004"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rgbClr val="EBE3D1"/>
                </a:solidFill>
                <a:latin typeface="FreightTextProLight-Regular" panose="02000603050000020004"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rgbClr val="EBE3D1"/>
                </a:solidFill>
                <a:latin typeface="FreightTextProLight-Regular" panose="02000603050000020004"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rgbClr val="EBE3D1"/>
                </a:solidFill>
                <a:latin typeface="FreightTextProLight-Regular" panose="02000603050000020004"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buFont typeface="+mj-lt"/>
              <a:buAutoNum type="alphaUcPeriod" startAt="2"/>
            </a:pPr>
            <a:endParaRPr lang="en-US" sz="2000" b="1" dirty="0">
              <a:solidFill>
                <a:schemeClr val="tx1"/>
              </a:solidFill>
              <a:latin typeface="FreightSans Pro Medium" panose="02000606030000020004" pitchFamily="50" charset="0"/>
            </a:endParaRPr>
          </a:p>
          <a:p>
            <a:pPr indent="0">
              <a:lnSpc>
                <a:spcPct val="100000"/>
              </a:lnSpc>
              <a:buFont typeface="+mj-lt"/>
              <a:buNone/>
            </a:pPr>
            <a:r>
              <a:rPr lang="en-US" sz="2000" i="1" dirty="0">
                <a:solidFill>
                  <a:schemeClr val="tx1"/>
                </a:solidFill>
                <a:latin typeface="FreightSans Pro Medium" panose="02000606030000020004" pitchFamily="50" charset="0"/>
              </a:rPr>
              <a:t>“The reason why conspiracy theories spread so easily is because they are psychologically attractive; they offer simple explanations for complex events; they restore a sense of urgency and control in a world, increasingly filled with chaos and uncertainty.”</a:t>
            </a:r>
          </a:p>
        </p:txBody>
      </p:sp>
      <p:pic>
        <p:nvPicPr>
          <p:cNvPr id="4" name="Picture 3" descr="A black and orange logo&#10;&#10;Description automatically generated">
            <a:extLst>
              <a:ext uri="{FF2B5EF4-FFF2-40B4-BE49-F238E27FC236}">
                <a16:creationId xmlns:a16="http://schemas.microsoft.com/office/drawing/2014/main" id="{624D7E86-27DD-829D-8A35-F4C494FE838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7575" y="5648156"/>
            <a:ext cx="533401" cy="793392"/>
          </a:xfrm>
          <a:prstGeom prst="rect">
            <a:avLst/>
          </a:prstGeom>
        </p:spPr>
      </p:pic>
      <p:sp>
        <p:nvSpPr>
          <p:cNvPr id="7" name="Title 6">
            <a:extLst>
              <a:ext uri="{FF2B5EF4-FFF2-40B4-BE49-F238E27FC236}">
                <a16:creationId xmlns:a16="http://schemas.microsoft.com/office/drawing/2014/main" id="{EBB82B05-FDF0-4D93-C025-59717565B704}"/>
              </a:ext>
            </a:extLst>
          </p:cNvPr>
          <p:cNvSpPr>
            <a:spLocks noGrp="1"/>
          </p:cNvSpPr>
          <p:nvPr>
            <p:ph type="title"/>
          </p:nvPr>
        </p:nvSpPr>
        <p:spPr/>
        <p:txBody>
          <a:bodyPr/>
          <a:lstStyle/>
          <a:p>
            <a:endParaRPr lang="en-US"/>
          </a:p>
        </p:txBody>
      </p:sp>
    </p:spTree>
    <p:custDataLst>
      <p:tags r:id="rId1"/>
    </p:custDataLst>
    <p:extLst>
      <p:ext uri="{BB962C8B-B14F-4D97-AF65-F5344CB8AC3E}">
        <p14:creationId xmlns:p14="http://schemas.microsoft.com/office/powerpoint/2010/main" val="42115358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65" name="Rectangle 2064">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3">
            <a:extLst>
              <a:ext uri="{FF2B5EF4-FFF2-40B4-BE49-F238E27FC236}">
                <a16:creationId xmlns:a16="http://schemas.microsoft.com/office/drawing/2014/main" id="{D509CA10-C840-3EC9-9DA0-7847D9A8BD6C}"/>
              </a:ext>
            </a:extLst>
          </p:cNvPr>
          <p:cNvSpPr>
            <a:spLocks noGrp="1"/>
          </p:cNvSpPr>
          <p:nvPr>
            <p:ph type="title"/>
          </p:nvPr>
        </p:nvSpPr>
        <p:spPr>
          <a:xfrm>
            <a:off x="465667" y="548640"/>
            <a:ext cx="3976441" cy="5431536"/>
          </a:xfrm>
        </p:spPr>
        <p:txBody>
          <a:bodyPr>
            <a:normAutofit/>
          </a:bodyPr>
          <a:lstStyle/>
          <a:p>
            <a:r>
              <a:rPr lang="en-US" sz="4200" dirty="0">
                <a:solidFill>
                  <a:srgbClr val="121C30"/>
                </a:solidFill>
              </a:rPr>
              <a:t>The Daniel Model of Building Understanding and Wisdom</a:t>
            </a:r>
            <a:endParaRPr lang="es-MX" sz="4200" dirty="0">
              <a:solidFill>
                <a:srgbClr val="121C30"/>
              </a:solidFill>
            </a:endParaRPr>
          </a:p>
        </p:txBody>
      </p:sp>
      <p:sp>
        <p:nvSpPr>
          <p:cNvPr id="2067"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2">
            <a:extLst>
              <a:ext uri="{FF2B5EF4-FFF2-40B4-BE49-F238E27FC236}">
                <a16:creationId xmlns:a16="http://schemas.microsoft.com/office/drawing/2014/main" id="{3AF2B1A8-2AAE-7575-5D9E-F06C754C6A95}"/>
              </a:ext>
            </a:extLst>
          </p:cNvPr>
          <p:cNvSpPr txBox="1">
            <a:spLocks/>
          </p:cNvSpPr>
          <p:nvPr/>
        </p:nvSpPr>
        <p:spPr>
          <a:xfrm>
            <a:off x="5229306" y="1359665"/>
            <a:ext cx="6369011" cy="5104930"/>
          </a:xfrm>
          <a:prstGeom prst="rect">
            <a:avLst/>
          </a:prstGeom>
        </p:spPr>
        <p:txBody>
          <a:bodyPr vert="horz" lIns="91440" tIns="45720" rIns="91440" bIns="45720" rtlCol="0">
            <a:noAutofit/>
          </a:bodyPr>
          <a:lstStyle>
            <a:lvl1pPr marL="457200" indent="-457200" algn="l" defTabSz="914400" rtl="0" eaLnBrk="1" latinLnBrk="0" hangingPunct="1">
              <a:lnSpc>
                <a:spcPct val="90000"/>
              </a:lnSpc>
              <a:spcBef>
                <a:spcPts val="1000"/>
              </a:spcBef>
              <a:buFont typeface="+mj-lt"/>
              <a:buAutoNum type="arabicPeriod"/>
              <a:defRPr sz="3600" kern="1200">
                <a:solidFill>
                  <a:srgbClr val="EBE3D1"/>
                </a:solidFill>
                <a:latin typeface="FreightTextProLight-Regular" panose="02000603050000020004"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rgbClr val="EBE3D1"/>
                </a:solidFill>
                <a:latin typeface="FreightTextProLight-Regular" panose="02000603050000020004"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rgbClr val="EBE3D1"/>
                </a:solidFill>
                <a:latin typeface="FreightTextProLight-Regular" panose="02000603050000020004"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rgbClr val="EBE3D1"/>
                </a:solidFill>
                <a:latin typeface="FreightTextProLight-Regular" panose="02000603050000020004"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rgbClr val="EBE3D1"/>
                </a:solidFill>
                <a:latin typeface="FreightTextProLight-Regular" panose="02000603050000020004"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60375" indent="0">
              <a:lnSpc>
                <a:spcPct val="120000"/>
              </a:lnSpc>
              <a:spcBef>
                <a:spcPts val="0"/>
              </a:spcBef>
              <a:buFont typeface="+mj-lt"/>
              <a:buNone/>
            </a:pPr>
            <a:r>
              <a:rPr lang="en-US" sz="2000" i="1" dirty="0">
                <a:solidFill>
                  <a:schemeClr val="tx1"/>
                </a:solidFill>
                <a:latin typeface="FreightSans Pro Medium" panose="02000606030000020004" pitchFamily="50" charset="0"/>
                <a:ea typeface="Calibri" panose="020F0502020204030204" pitchFamily="34" charset="0"/>
                <a:cs typeface="Times New Roman" panose="02020603050405020304" pitchFamily="18" charset="0"/>
              </a:rPr>
              <a:t>“Then the king commanded…to bring some of the people of Israel…those skillful in all wisdom, endowed with knowledge, understanding learning, and competent to stand in the king's palace, and to teach them the literature and language of the Chaldeans…As for these four youths, </a:t>
            </a:r>
            <a:r>
              <a:rPr lang="en-US" sz="2000" i="1" dirty="0">
                <a:solidFill>
                  <a:schemeClr val="tx1"/>
                </a:solidFill>
                <a:highlight>
                  <a:srgbClr val="F3F0E9"/>
                </a:highlight>
                <a:latin typeface="FreightSans Pro Medium" panose="02000606030000020004" pitchFamily="50" charset="0"/>
                <a:ea typeface="Calibri" panose="020F0502020204030204" pitchFamily="34" charset="0"/>
                <a:cs typeface="Times New Roman" panose="02020603050405020304" pitchFamily="18" charset="0"/>
              </a:rPr>
              <a:t>God gave them learning and skill </a:t>
            </a:r>
            <a:r>
              <a:rPr lang="en-US" sz="2000" i="1" dirty="0">
                <a:solidFill>
                  <a:schemeClr val="tx1"/>
                </a:solidFill>
                <a:latin typeface="FreightSans Pro Medium" panose="02000606030000020004" pitchFamily="50" charset="0"/>
                <a:ea typeface="Calibri" panose="020F0502020204030204" pitchFamily="34" charset="0"/>
                <a:cs typeface="Times New Roman" panose="02020603050405020304" pitchFamily="18" charset="0"/>
              </a:rPr>
              <a:t>in all literature and wisdom.” </a:t>
            </a:r>
            <a:r>
              <a:rPr lang="en-US" sz="2000" dirty="0">
                <a:solidFill>
                  <a:schemeClr val="tx1"/>
                </a:solidFill>
                <a:latin typeface="FreightSans Pro Medium" panose="02000606030000020004" pitchFamily="50" charset="0"/>
                <a:ea typeface="Calibri" panose="020F0502020204030204" pitchFamily="34" charset="0"/>
                <a:cs typeface="Times New Roman" panose="02020603050405020304" pitchFamily="18" charset="0"/>
              </a:rPr>
              <a:t>(Dan. 1:4, 17).</a:t>
            </a:r>
          </a:p>
        </p:txBody>
      </p:sp>
      <p:pic>
        <p:nvPicPr>
          <p:cNvPr id="2" name="Picture 1" descr="A black and orange logo&#10;&#10;Description automatically generated">
            <a:extLst>
              <a:ext uri="{FF2B5EF4-FFF2-40B4-BE49-F238E27FC236}">
                <a16:creationId xmlns:a16="http://schemas.microsoft.com/office/drawing/2014/main" id="{F94FAA0E-F631-D5E6-1913-C2A5A5EE109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7575" y="5648156"/>
            <a:ext cx="533401" cy="793392"/>
          </a:xfrm>
          <a:prstGeom prst="rect">
            <a:avLst/>
          </a:prstGeom>
        </p:spPr>
      </p:pic>
    </p:spTree>
    <p:custDataLst>
      <p:tags r:id="rId1"/>
    </p:custDataLst>
    <p:extLst>
      <p:ext uri="{BB962C8B-B14F-4D97-AF65-F5344CB8AC3E}">
        <p14:creationId xmlns:p14="http://schemas.microsoft.com/office/powerpoint/2010/main" val="39207325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ack and orange logo&#10;&#10;Description automatically generated">
            <a:extLst>
              <a:ext uri="{FF2B5EF4-FFF2-40B4-BE49-F238E27FC236}">
                <a16:creationId xmlns:a16="http://schemas.microsoft.com/office/drawing/2014/main" id="{D50EF493-DBB0-2988-4235-E001ED6F650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7575" y="5648156"/>
            <a:ext cx="533401" cy="793392"/>
          </a:xfrm>
          <a:prstGeom prst="rect">
            <a:avLst/>
          </a:prstGeom>
        </p:spPr>
      </p:pic>
      <p:sp>
        <p:nvSpPr>
          <p:cNvPr id="2" name="TextBox 1">
            <a:extLst>
              <a:ext uri="{FF2B5EF4-FFF2-40B4-BE49-F238E27FC236}">
                <a16:creationId xmlns:a16="http://schemas.microsoft.com/office/drawing/2014/main" id="{B393DC22-61DD-DCE2-5FCA-D87DE1784FB9}"/>
              </a:ext>
            </a:extLst>
          </p:cNvPr>
          <p:cNvSpPr txBox="1"/>
          <p:nvPr/>
        </p:nvSpPr>
        <p:spPr>
          <a:xfrm>
            <a:off x="417575" y="231786"/>
            <a:ext cx="6603357" cy="461665"/>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lphaUcPeriod"/>
              <a:tabLst/>
              <a:defRPr/>
            </a:pPr>
            <a:r>
              <a:rPr kumimoji="0" lang="en-US" sz="2400" b="1" i="0" u="none" strike="noStrike" kern="1200" cap="none" spc="0" normalizeH="0" baseline="0" noProof="0" dirty="0">
                <a:ln>
                  <a:noFill/>
                </a:ln>
                <a:solidFill>
                  <a:prstClr val="black"/>
                </a:solidFill>
                <a:effectLst/>
                <a:uLnTx/>
                <a:uFillTx/>
                <a:latin typeface="FreightSans Pro Medium" panose="02000606030000020004" pitchFamily="50" charset="0"/>
                <a:ea typeface="Times New Roman" panose="02020603050405020304" pitchFamily="18" charset="0"/>
                <a:cs typeface="Times New Roman" panose="02020603050405020304" pitchFamily="18" charset="0"/>
              </a:rPr>
              <a:t>Daniel’s intellectual virtues:</a:t>
            </a:r>
          </a:p>
        </p:txBody>
      </p:sp>
      <p:graphicFrame>
        <p:nvGraphicFramePr>
          <p:cNvPr id="3" name="Table 2">
            <a:extLst>
              <a:ext uri="{FF2B5EF4-FFF2-40B4-BE49-F238E27FC236}">
                <a16:creationId xmlns:a16="http://schemas.microsoft.com/office/drawing/2014/main" id="{A354BD7A-B488-C6D6-85A5-9511AF324F08}"/>
              </a:ext>
            </a:extLst>
          </p:cNvPr>
          <p:cNvGraphicFramePr>
            <a:graphicFrameLocks noGrp="1"/>
          </p:cNvGraphicFramePr>
          <p:nvPr>
            <p:extLst>
              <p:ext uri="{D42A27DB-BD31-4B8C-83A1-F6EECF244321}">
                <p14:modId xmlns:p14="http://schemas.microsoft.com/office/powerpoint/2010/main" val="3384339400"/>
              </p:ext>
            </p:extLst>
          </p:nvPr>
        </p:nvGraphicFramePr>
        <p:xfrm>
          <a:off x="514350" y="789516"/>
          <a:ext cx="11150599" cy="4668520"/>
        </p:xfrm>
        <a:graphic>
          <a:graphicData uri="http://schemas.openxmlformats.org/drawingml/2006/table">
            <a:tbl>
              <a:tblPr firstRow="1" bandRow="1">
                <a:tableStyleId>{5C22544A-7EE6-4342-B048-85BDC9FD1C3A}</a:tableStyleId>
              </a:tblPr>
              <a:tblGrid>
                <a:gridCol w="1892300">
                  <a:extLst>
                    <a:ext uri="{9D8B030D-6E8A-4147-A177-3AD203B41FA5}">
                      <a16:colId xmlns:a16="http://schemas.microsoft.com/office/drawing/2014/main" val="545625840"/>
                    </a:ext>
                  </a:extLst>
                </a:gridCol>
                <a:gridCol w="5257800">
                  <a:extLst>
                    <a:ext uri="{9D8B030D-6E8A-4147-A177-3AD203B41FA5}">
                      <a16:colId xmlns:a16="http://schemas.microsoft.com/office/drawing/2014/main" val="830678431"/>
                    </a:ext>
                  </a:extLst>
                </a:gridCol>
                <a:gridCol w="4000499">
                  <a:extLst>
                    <a:ext uri="{9D8B030D-6E8A-4147-A177-3AD203B41FA5}">
                      <a16:colId xmlns:a16="http://schemas.microsoft.com/office/drawing/2014/main" val="430152098"/>
                    </a:ext>
                  </a:extLst>
                </a:gridCol>
              </a:tblGrid>
              <a:tr h="370840">
                <a:tc>
                  <a:txBody>
                    <a:bodyPr/>
                    <a:lstStyle/>
                    <a:p>
                      <a:r>
                        <a:rPr lang="en-US" dirty="0">
                          <a:solidFill>
                            <a:schemeClr val="tx1"/>
                          </a:solidFill>
                          <a:latin typeface="FreightSans Pro Medium" panose="02000606030000020004" pitchFamily="50" charset="0"/>
                        </a:rPr>
                        <a:t>Virtue</a:t>
                      </a:r>
                    </a:p>
                  </a:txBody>
                  <a:tcPr>
                    <a:solidFill>
                      <a:srgbClr val="EBE3D1"/>
                    </a:solidFill>
                  </a:tcPr>
                </a:tc>
                <a:tc>
                  <a:txBody>
                    <a:bodyPr/>
                    <a:lstStyle/>
                    <a:p>
                      <a:r>
                        <a:rPr lang="en-US" dirty="0">
                          <a:solidFill>
                            <a:schemeClr val="tx1"/>
                          </a:solidFill>
                          <a:latin typeface="FreightSans Pro Medium" panose="02000606030000020004" pitchFamily="50" charset="0"/>
                        </a:rPr>
                        <a:t>Intellectual Action</a:t>
                      </a:r>
                    </a:p>
                  </a:txBody>
                  <a:tcPr>
                    <a:solidFill>
                      <a:srgbClr val="EBE3D1"/>
                    </a:solidFill>
                  </a:tcPr>
                </a:tc>
                <a:tc>
                  <a:txBody>
                    <a:bodyPr/>
                    <a:lstStyle/>
                    <a:p>
                      <a:r>
                        <a:rPr lang="en-US" dirty="0">
                          <a:solidFill>
                            <a:schemeClr val="tx1"/>
                          </a:solidFill>
                          <a:latin typeface="FreightSans Pro Medium" panose="02000606030000020004" pitchFamily="50" charset="0"/>
                        </a:rPr>
                        <a:t>Modeled by Daniel</a:t>
                      </a:r>
                    </a:p>
                  </a:txBody>
                  <a:tcPr>
                    <a:solidFill>
                      <a:srgbClr val="EBE3D1"/>
                    </a:solidFill>
                  </a:tcPr>
                </a:tc>
                <a:extLst>
                  <a:ext uri="{0D108BD9-81ED-4DB2-BD59-A6C34878D82A}">
                    <a16:rowId xmlns:a16="http://schemas.microsoft.com/office/drawing/2014/main" val="3362568275"/>
                  </a:ext>
                </a:extLst>
              </a:tr>
              <a:tr h="370840">
                <a:tc>
                  <a:txBody>
                    <a:bodyPr/>
                    <a:lstStyle/>
                    <a:p>
                      <a:r>
                        <a:rPr lang="en-US" dirty="0">
                          <a:latin typeface="FreightSans Pro Medium" panose="02000606030000020004" pitchFamily="50" charset="0"/>
                        </a:rPr>
                        <a:t>Curiosity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FreightSans Pro Medium" panose="02000606030000020004" pitchFamily="50" charset="0"/>
                          <a:ea typeface="+mn-ea"/>
                          <a:cs typeface="+mn-cs"/>
                        </a:rPr>
                        <a:t>Disposition to wonder and ask why.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FreightSans Pro Medium" panose="02000606030000020004" pitchFamily="50" charset="0"/>
                          <a:ea typeface="+mn-ea"/>
                          <a:cs typeface="+mn-cs"/>
                        </a:rPr>
                        <a:t>Daniel asked the captain of the king’s guard, “why is this decree so urgent?” (Dan. 2:15).</a:t>
                      </a:r>
                    </a:p>
                  </a:txBody>
                  <a:tcPr/>
                </a:tc>
                <a:extLst>
                  <a:ext uri="{0D108BD9-81ED-4DB2-BD59-A6C34878D82A}">
                    <a16:rowId xmlns:a16="http://schemas.microsoft.com/office/drawing/2014/main" val="2764732540"/>
                  </a:ext>
                </a:extLst>
              </a:tr>
              <a:tr h="370840">
                <a:tc>
                  <a:txBody>
                    <a:bodyPr/>
                    <a:lstStyle/>
                    <a:p>
                      <a:r>
                        <a:rPr lang="en-US" dirty="0">
                          <a:latin typeface="FreightSans Pro Medium" panose="02000606030000020004" pitchFamily="50" charset="0"/>
                        </a:rPr>
                        <a:t>Autonomy</a:t>
                      </a:r>
                    </a:p>
                  </a:txBody>
                  <a:tcPr/>
                </a:tc>
                <a:tc>
                  <a:txBody>
                    <a:bodyPr/>
                    <a:lstStyle/>
                    <a:p>
                      <a:r>
                        <a:rPr lang="en-US" dirty="0">
                          <a:latin typeface="FreightSans Pro Medium" panose="02000606030000020004" pitchFamily="50" charset="0"/>
                        </a:rPr>
                        <a:t>Capacity for active, self-directed thinking. An ability to think and reason for oneself.</a:t>
                      </a:r>
                    </a:p>
                  </a:txBody>
                  <a:tcPr/>
                </a:tc>
                <a:tc>
                  <a:txBody>
                    <a:bodyPr/>
                    <a:lstStyle/>
                    <a:p>
                      <a:r>
                        <a:rPr lang="en-US" dirty="0">
                          <a:latin typeface="FreightSans Pro Medium" panose="02000606030000020004" pitchFamily="50" charset="0"/>
                        </a:rPr>
                        <a:t>Daniel knew that reliance on the intellectual elite was not possible. (Dan. 2:27-28).</a:t>
                      </a:r>
                    </a:p>
                  </a:txBody>
                  <a:tcPr/>
                </a:tc>
                <a:extLst>
                  <a:ext uri="{0D108BD9-81ED-4DB2-BD59-A6C34878D82A}">
                    <a16:rowId xmlns:a16="http://schemas.microsoft.com/office/drawing/2014/main" val="3965901288"/>
                  </a:ext>
                </a:extLst>
              </a:tr>
              <a:tr h="370840">
                <a:tc>
                  <a:txBody>
                    <a:bodyPr/>
                    <a:lstStyle/>
                    <a:p>
                      <a:r>
                        <a:rPr lang="en-US" dirty="0">
                          <a:latin typeface="FreightSans Pro Medium" panose="02000606030000020004" pitchFamily="50" charset="0"/>
                        </a:rPr>
                        <a:t>Courage</a:t>
                      </a:r>
                    </a:p>
                  </a:txBody>
                  <a:tcPr/>
                </a:tc>
                <a:tc>
                  <a:txBody>
                    <a:bodyPr/>
                    <a:lstStyle/>
                    <a:p>
                      <a:r>
                        <a:rPr lang="en-US" dirty="0">
                          <a:latin typeface="FreightSans Pro Medium" panose="02000606030000020004" pitchFamily="50" charset="0"/>
                        </a:rPr>
                        <a:t>Readiness to persist in thinking or communicating in the face of fear.</a:t>
                      </a:r>
                    </a:p>
                  </a:txBody>
                  <a:tcPr/>
                </a:tc>
                <a:tc>
                  <a:txBody>
                    <a:bodyPr/>
                    <a:lstStyle/>
                    <a:p>
                      <a:r>
                        <a:rPr lang="en-US" dirty="0">
                          <a:latin typeface="FreightSans Pro Medium" panose="02000606030000020004" pitchFamily="50" charset="0"/>
                        </a:rPr>
                        <a:t>Daniel volunteered to discern the kings dream in the face of death. (Dan. 2:16).</a:t>
                      </a:r>
                    </a:p>
                  </a:txBody>
                  <a:tcPr/>
                </a:tc>
                <a:extLst>
                  <a:ext uri="{0D108BD9-81ED-4DB2-BD59-A6C34878D82A}">
                    <a16:rowId xmlns:a16="http://schemas.microsoft.com/office/drawing/2014/main" val="3106406855"/>
                  </a:ext>
                </a:extLst>
              </a:tr>
              <a:tr h="370840">
                <a:tc>
                  <a:txBody>
                    <a:bodyPr/>
                    <a:lstStyle/>
                    <a:p>
                      <a:r>
                        <a:rPr lang="en-US" dirty="0">
                          <a:latin typeface="FreightSans Pro Medium" panose="02000606030000020004" pitchFamily="50" charset="0"/>
                        </a:rPr>
                        <a:t>Humility</a:t>
                      </a:r>
                    </a:p>
                  </a:txBody>
                  <a:tcPr/>
                </a:tc>
                <a:tc>
                  <a:txBody>
                    <a:bodyPr/>
                    <a:lstStyle/>
                    <a:p>
                      <a:r>
                        <a:rPr lang="en-US" dirty="0">
                          <a:latin typeface="FreightSans Pro Medium" panose="02000606030000020004" pitchFamily="50" charset="0"/>
                        </a:rPr>
                        <a:t>Willingness to own one’s intellectual limitations and mistakes. To be unconcerned with intellectual status of prestige.</a:t>
                      </a:r>
                    </a:p>
                  </a:txBody>
                  <a:tcPr/>
                </a:tc>
                <a:tc>
                  <a:txBody>
                    <a:bodyPr/>
                    <a:lstStyle/>
                    <a:p>
                      <a:r>
                        <a:rPr lang="en-US" dirty="0">
                          <a:latin typeface="FreightSans Pro Medium" panose="02000606030000020004" pitchFamily="50" charset="0"/>
                        </a:rPr>
                        <a:t>Daniel did not take credit for his insight. (Dan. 2:23).</a:t>
                      </a:r>
                    </a:p>
                  </a:txBody>
                  <a:tcPr/>
                </a:tc>
                <a:extLst>
                  <a:ext uri="{0D108BD9-81ED-4DB2-BD59-A6C34878D82A}">
                    <a16:rowId xmlns:a16="http://schemas.microsoft.com/office/drawing/2014/main" val="1626416153"/>
                  </a:ext>
                </a:extLst>
              </a:tr>
              <a:tr h="370840">
                <a:tc>
                  <a:txBody>
                    <a:bodyPr/>
                    <a:lstStyle/>
                    <a:p>
                      <a:r>
                        <a:rPr lang="en-US" dirty="0">
                          <a:latin typeface="FreightSans Pro Medium" panose="02000606030000020004" pitchFamily="50" charset="0"/>
                        </a:rPr>
                        <a:t>Open-mindedness</a:t>
                      </a:r>
                    </a:p>
                  </a:txBody>
                  <a:tcPr/>
                </a:tc>
                <a:tc>
                  <a:txBody>
                    <a:bodyPr/>
                    <a:lstStyle/>
                    <a:p>
                      <a:r>
                        <a:rPr lang="en-US" dirty="0">
                          <a:latin typeface="FreightSans Pro Medium" panose="02000606030000020004" pitchFamily="50" charset="0"/>
                        </a:rPr>
                        <a:t>Ability to provide and receive a fair and honest consideration of different views. A willingness to change opinion if and when necessary.</a:t>
                      </a:r>
                    </a:p>
                  </a:txBody>
                  <a:tcPr/>
                </a:tc>
                <a:tc>
                  <a:txBody>
                    <a:bodyPr/>
                    <a:lstStyle/>
                    <a:p>
                      <a:r>
                        <a:rPr lang="en-US" dirty="0">
                          <a:latin typeface="FreightSans Pro Medium" panose="02000606030000020004" pitchFamily="50" charset="0"/>
                        </a:rPr>
                        <a:t>Daniel had skill in understanding the literature of the Babylonians. (Dan. 17)</a:t>
                      </a:r>
                    </a:p>
                  </a:txBody>
                  <a:tcPr/>
                </a:tc>
                <a:extLst>
                  <a:ext uri="{0D108BD9-81ED-4DB2-BD59-A6C34878D82A}">
                    <a16:rowId xmlns:a16="http://schemas.microsoft.com/office/drawing/2014/main" val="3374422541"/>
                  </a:ext>
                </a:extLst>
              </a:tr>
            </a:tbl>
          </a:graphicData>
        </a:graphic>
      </p:graphicFrame>
    </p:spTree>
    <p:extLst>
      <p:ext uri="{BB962C8B-B14F-4D97-AF65-F5344CB8AC3E}">
        <p14:creationId xmlns:p14="http://schemas.microsoft.com/office/powerpoint/2010/main" val="15695240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ack and orange logo&#10;&#10;Description automatically generated">
            <a:extLst>
              <a:ext uri="{FF2B5EF4-FFF2-40B4-BE49-F238E27FC236}">
                <a16:creationId xmlns:a16="http://schemas.microsoft.com/office/drawing/2014/main" id="{D50EF493-DBB0-2988-4235-E001ED6F650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7575" y="5648156"/>
            <a:ext cx="533401" cy="793392"/>
          </a:xfrm>
          <a:prstGeom prst="rect">
            <a:avLst/>
          </a:prstGeom>
        </p:spPr>
      </p:pic>
      <p:sp>
        <p:nvSpPr>
          <p:cNvPr id="2" name="TextBox 1">
            <a:extLst>
              <a:ext uri="{FF2B5EF4-FFF2-40B4-BE49-F238E27FC236}">
                <a16:creationId xmlns:a16="http://schemas.microsoft.com/office/drawing/2014/main" id="{B393DC22-61DD-DCE2-5FCA-D87DE1784FB9}"/>
              </a:ext>
            </a:extLst>
          </p:cNvPr>
          <p:cNvSpPr txBox="1"/>
          <p:nvPr/>
        </p:nvSpPr>
        <p:spPr>
          <a:xfrm>
            <a:off x="417575" y="231786"/>
            <a:ext cx="6603357" cy="461665"/>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lphaUcPeriod" startAt="2"/>
              <a:tabLst/>
              <a:defRPr/>
            </a:pPr>
            <a:r>
              <a:rPr kumimoji="0" lang="en-US" sz="2400" b="1" i="0" u="none" strike="noStrike" kern="1200" cap="none" spc="0" normalizeH="0" baseline="0" noProof="0" dirty="0">
                <a:ln>
                  <a:noFill/>
                </a:ln>
                <a:solidFill>
                  <a:prstClr val="black"/>
                </a:solidFill>
                <a:effectLst/>
                <a:uLnTx/>
                <a:uFillTx/>
                <a:latin typeface="FreightSans Pro Medium" panose="02000606030000020004" pitchFamily="50" charset="0"/>
                <a:ea typeface="Times New Roman" panose="02020603050405020304" pitchFamily="18" charset="0"/>
                <a:cs typeface="Times New Roman" panose="02020603050405020304" pitchFamily="18" charset="0"/>
              </a:rPr>
              <a:t>Daniel’s intellectual skills:</a:t>
            </a:r>
          </a:p>
        </p:txBody>
      </p:sp>
      <p:graphicFrame>
        <p:nvGraphicFramePr>
          <p:cNvPr id="3" name="Table 2">
            <a:extLst>
              <a:ext uri="{FF2B5EF4-FFF2-40B4-BE49-F238E27FC236}">
                <a16:creationId xmlns:a16="http://schemas.microsoft.com/office/drawing/2014/main" id="{A354BD7A-B488-C6D6-85A5-9511AF324F08}"/>
              </a:ext>
            </a:extLst>
          </p:cNvPr>
          <p:cNvGraphicFramePr>
            <a:graphicFrameLocks noGrp="1"/>
          </p:cNvGraphicFramePr>
          <p:nvPr>
            <p:extLst>
              <p:ext uri="{D42A27DB-BD31-4B8C-83A1-F6EECF244321}">
                <p14:modId xmlns:p14="http://schemas.microsoft.com/office/powerpoint/2010/main" val="1363226044"/>
              </p:ext>
            </p:extLst>
          </p:nvPr>
        </p:nvGraphicFramePr>
        <p:xfrm>
          <a:off x="1278543" y="2163232"/>
          <a:ext cx="10034122" cy="2531536"/>
        </p:xfrm>
        <a:graphic>
          <a:graphicData uri="http://schemas.openxmlformats.org/drawingml/2006/table">
            <a:tbl>
              <a:tblPr firstRow="1" bandRow="1">
                <a:tableStyleId>{5C22544A-7EE6-4342-B048-85BDC9FD1C3A}</a:tableStyleId>
              </a:tblPr>
              <a:tblGrid>
                <a:gridCol w="2726856">
                  <a:extLst>
                    <a:ext uri="{9D8B030D-6E8A-4147-A177-3AD203B41FA5}">
                      <a16:colId xmlns:a16="http://schemas.microsoft.com/office/drawing/2014/main" val="545625840"/>
                    </a:ext>
                  </a:extLst>
                </a:gridCol>
                <a:gridCol w="7307266">
                  <a:extLst>
                    <a:ext uri="{9D8B030D-6E8A-4147-A177-3AD203B41FA5}">
                      <a16:colId xmlns:a16="http://schemas.microsoft.com/office/drawing/2014/main" val="830678431"/>
                    </a:ext>
                  </a:extLst>
                </a:gridCol>
              </a:tblGrid>
              <a:tr h="632884">
                <a:tc>
                  <a:txBody>
                    <a:bodyPr/>
                    <a:lstStyle/>
                    <a:p>
                      <a:r>
                        <a:rPr lang="en-US" sz="2400" dirty="0">
                          <a:solidFill>
                            <a:schemeClr val="tx1"/>
                          </a:solidFill>
                          <a:latin typeface="FreightSans Pro Medium" panose="02000606030000020004" pitchFamily="50" charset="0"/>
                        </a:rPr>
                        <a:t>Learning Skill</a:t>
                      </a:r>
                    </a:p>
                  </a:txBody>
                  <a:tcPr anchor="ctr">
                    <a:solidFill>
                      <a:srgbClr val="EBE3D1"/>
                    </a:solidFill>
                  </a:tcPr>
                </a:tc>
                <a:tc>
                  <a:txBody>
                    <a:bodyPr/>
                    <a:lstStyle/>
                    <a:p>
                      <a:r>
                        <a:rPr lang="en-US" sz="2400" dirty="0">
                          <a:solidFill>
                            <a:schemeClr val="tx1"/>
                          </a:solidFill>
                          <a:latin typeface="FreightSans Pro Medium" panose="02000606030000020004" pitchFamily="50" charset="0"/>
                        </a:rPr>
                        <a:t>Learning Objective</a:t>
                      </a:r>
                    </a:p>
                  </a:txBody>
                  <a:tcPr anchor="ctr">
                    <a:solidFill>
                      <a:srgbClr val="EBE3D1"/>
                    </a:solidFill>
                  </a:tcPr>
                </a:tc>
                <a:extLst>
                  <a:ext uri="{0D108BD9-81ED-4DB2-BD59-A6C34878D82A}">
                    <a16:rowId xmlns:a16="http://schemas.microsoft.com/office/drawing/2014/main" val="3362568275"/>
                  </a:ext>
                </a:extLst>
              </a:tr>
              <a:tr h="632884">
                <a:tc>
                  <a:txBody>
                    <a:bodyPr/>
                    <a:lstStyle/>
                    <a:p>
                      <a:r>
                        <a:rPr lang="en-US" sz="2400" dirty="0">
                          <a:latin typeface="FreightSans Pro Medium" panose="02000606030000020004" pitchFamily="50" charset="0"/>
                        </a:rPr>
                        <a:t>Discern</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kern="1200" dirty="0">
                          <a:solidFill>
                            <a:schemeClr val="dk1"/>
                          </a:solidFill>
                          <a:effectLst/>
                          <a:latin typeface="FreightSans Pro Medium" panose="02000606030000020004" pitchFamily="50" charset="0"/>
                          <a:ea typeface="+mn-ea"/>
                          <a:cs typeface="+mn-cs"/>
                        </a:rPr>
                        <a:t>To understand the </a:t>
                      </a:r>
                      <a:r>
                        <a:rPr lang="en-US" sz="2400" b="1" i="1" kern="1200" dirty="0">
                          <a:solidFill>
                            <a:schemeClr val="dk1"/>
                          </a:solidFill>
                          <a:effectLst/>
                          <a:latin typeface="FreightSans Pro Medium" panose="02000606030000020004" pitchFamily="50" charset="0"/>
                          <a:ea typeface="+mn-ea"/>
                          <a:cs typeface="+mn-cs"/>
                        </a:rPr>
                        <a:t>authority</a:t>
                      </a:r>
                      <a:r>
                        <a:rPr lang="en-US" sz="2400" kern="1200" dirty="0">
                          <a:solidFill>
                            <a:schemeClr val="dk1"/>
                          </a:solidFill>
                          <a:effectLst/>
                          <a:latin typeface="FreightSans Pro Medium" panose="02000606030000020004" pitchFamily="50" charset="0"/>
                          <a:ea typeface="+mn-ea"/>
                          <a:cs typeface="+mn-cs"/>
                        </a:rPr>
                        <a:t> or </a:t>
                      </a:r>
                      <a:r>
                        <a:rPr lang="en-US" sz="2400" b="1" i="1" kern="1200" dirty="0">
                          <a:solidFill>
                            <a:schemeClr val="dk1"/>
                          </a:solidFill>
                          <a:effectLst/>
                          <a:latin typeface="FreightSans Pro Medium" panose="02000606030000020004" pitchFamily="50" charset="0"/>
                          <a:ea typeface="+mn-ea"/>
                          <a:cs typeface="+mn-cs"/>
                        </a:rPr>
                        <a:t>intent</a:t>
                      </a:r>
                      <a:r>
                        <a:rPr lang="en-US" sz="2400" kern="1200" dirty="0">
                          <a:solidFill>
                            <a:schemeClr val="dk1"/>
                          </a:solidFill>
                          <a:effectLst/>
                          <a:latin typeface="FreightSans Pro Medium" panose="02000606030000020004" pitchFamily="50" charset="0"/>
                          <a:ea typeface="+mn-ea"/>
                          <a:cs typeface="+mn-cs"/>
                        </a:rPr>
                        <a:t> of information</a:t>
                      </a:r>
                    </a:p>
                  </a:txBody>
                  <a:tcPr anchor="ctr"/>
                </a:tc>
                <a:extLst>
                  <a:ext uri="{0D108BD9-81ED-4DB2-BD59-A6C34878D82A}">
                    <a16:rowId xmlns:a16="http://schemas.microsoft.com/office/drawing/2014/main" val="2764732540"/>
                  </a:ext>
                </a:extLst>
              </a:tr>
              <a:tr h="632884">
                <a:tc>
                  <a:txBody>
                    <a:bodyPr/>
                    <a:lstStyle/>
                    <a:p>
                      <a:r>
                        <a:rPr lang="en-US" sz="2400" dirty="0">
                          <a:latin typeface="FreightSans Pro Medium" panose="02000606030000020004" pitchFamily="50" charset="0"/>
                        </a:rPr>
                        <a:t>Distinguish</a:t>
                      </a:r>
                    </a:p>
                  </a:txBody>
                  <a:tcPr anchor="ctr"/>
                </a:tc>
                <a:tc>
                  <a:txBody>
                    <a:bodyPr/>
                    <a:lstStyle/>
                    <a:p>
                      <a:r>
                        <a:rPr lang="en-US" sz="2400" kern="1200" dirty="0">
                          <a:solidFill>
                            <a:schemeClr val="dk1"/>
                          </a:solidFill>
                          <a:effectLst/>
                          <a:latin typeface="FreightSans Pro Medium" panose="02000606030000020004" pitchFamily="50" charset="0"/>
                          <a:ea typeface="+mn-ea"/>
                          <a:cs typeface="+mn-cs"/>
                        </a:rPr>
                        <a:t>To understand the </a:t>
                      </a:r>
                      <a:r>
                        <a:rPr lang="en-US" sz="2400" b="1" i="1" kern="1200" dirty="0">
                          <a:solidFill>
                            <a:schemeClr val="dk1"/>
                          </a:solidFill>
                          <a:effectLst/>
                          <a:latin typeface="FreightSans Pro Medium" panose="02000606030000020004" pitchFamily="50" charset="0"/>
                          <a:ea typeface="+mn-ea"/>
                          <a:cs typeface="+mn-cs"/>
                        </a:rPr>
                        <a:t>accuracy</a:t>
                      </a:r>
                      <a:r>
                        <a:rPr lang="en-US" sz="2400" kern="1200" dirty="0">
                          <a:solidFill>
                            <a:schemeClr val="dk1"/>
                          </a:solidFill>
                          <a:effectLst/>
                          <a:latin typeface="FreightSans Pro Medium" panose="02000606030000020004" pitchFamily="50" charset="0"/>
                          <a:ea typeface="+mn-ea"/>
                          <a:cs typeface="+mn-cs"/>
                        </a:rPr>
                        <a:t> of information</a:t>
                      </a:r>
                      <a:r>
                        <a:rPr lang="en-US" sz="2400" dirty="0">
                          <a:latin typeface="FreightSans Pro Medium" panose="02000606030000020004" pitchFamily="50" charset="0"/>
                        </a:rPr>
                        <a:t>.</a:t>
                      </a:r>
                    </a:p>
                  </a:txBody>
                  <a:tcPr anchor="ctr"/>
                </a:tc>
                <a:extLst>
                  <a:ext uri="{0D108BD9-81ED-4DB2-BD59-A6C34878D82A}">
                    <a16:rowId xmlns:a16="http://schemas.microsoft.com/office/drawing/2014/main" val="3965901288"/>
                  </a:ext>
                </a:extLst>
              </a:tr>
              <a:tr h="632884">
                <a:tc>
                  <a:txBody>
                    <a:bodyPr/>
                    <a:lstStyle/>
                    <a:p>
                      <a:r>
                        <a:rPr lang="en-US" sz="2400" dirty="0">
                          <a:latin typeface="FreightSans Pro Medium" panose="02000606030000020004" pitchFamily="50" charset="0"/>
                        </a:rPr>
                        <a:t>Consider</a:t>
                      </a:r>
                    </a:p>
                  </a:txBody>
                  <a:tcPr anchor="ctr"/>
                </a:tc>
                <a:tc>
                  <a:txBody>
                    <a:bodyPr/>
                    <a:lstStyle/>
                    <a:p>
                      <a:r>
                        <a:rPr lang="en-US" sz="2400" kern="1200" dirty="0">
                          <a:solidFill>
                            <a:schemeClr val="dk1"/>
                          </a:solidFill>
                          <a:effectLst/>
                          <a:latin typeface="FreightSans Pro Medium" panose="02000606030000020004" pitchFamily="50" charset="0"/>
                          <a:ea typeface="+mn-ea"/>
                          <a:cs typeface="+mn-cs"/>
                        </a:rPr>
                        <a:t>To recognize the </a:t>
                      </a:r>
                      <a:r>
                        <a:rPr lang="en-US" sz="2400" b="1" i="1" kern="1200" dirty="0">
                          <a:solidFill>
                            <a:schemeClr val="dk1"/>
                          </a:solidFill>
                          <a:effectLst/>
                          <a:latin typeface="FreightSans Pro Medium" panose="02000606030000020004" pitchFamily="50" charset="0"/>
                          <a:ea typeface="+mn-ea"/>
                          <a:cs typeface="+mn-cs"/>
                        </a:rPr>
                        <a:t>application</a:t>
                      </a:r>
                      <a:r>
                        <a:rPr lang="en-US" sz="2400" kern="1200" dirty="0">
                          <a:solidFill>
                            <a:schemeClr val="dk1"/>
                          </a:solidFill>
                          <a:effectLst/>
                          <a:latin typeface="FreightSans Pro Medium" panose="02000606030000020004" pitchFamily="50" charset="0"/>
                          <a:ea typeface="+mn-ea"/>
                          <a:cs typeface="+mn-cs"/>
                        </a:rPr>
                        <a:t> of information</a:t>
                      </a:r>
                      <a:r>
                        <a:rPr lang="en-US" sz="2400" dirty="0">
                          <a:latin typeface="FreightSans Pro Medium" panose="02000606030000020004" pitchFamily="50" charset="0"/>
                        </a:rPr>
                        <a:t>.</a:t>
                      </a:r>
                    </a:p>
                  </a:txBody>
                  <a:tcPr anchor="ctr"/>
                </a:tc>
                <a:extLst>
                  <a:ext uri="{0D108BD9-81ED-4DB2-BD59-A6C34878D82A}">
                    <a16:rowId xmlns:a16="http://schemas.microsoft.com/office/drawing/2014/main" val="3106406855"/>
                  </a:ext>
                </a:extLst>
              </a:tr>
            </a:tbl>
          </a:graphicData>
        </a:graphic>
      </p:graphicFrame>
    </p:spTree>
    <p:extLst>
      <p:ext uri="{BB962C8B-B14F-4D97-AF65-F5344CB8AC3E}">
        <p14:creationId xmlns:p14="http://schemas.microsoft.com/office/powerpoint/2010/main" val="3865442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65" name="Rectangle 2064">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3">
            <a:extLst>
              <a:ext uri="{FF2B5EF4-FFF2-40B4-BE49-F238E27FC236}">
                <a16:creationId xmlns:a16="http://schemas.microsoft.com/office/drawing/2014/main" id="{D509CA10-C840-3EC9-9DA0-7847D9A8BD6C}"/>
              </a:ext>
            </a:extLst>
          </p:cNvPr>
          <p:cNvSpPr>
            <a:spLocks noGrp="1"/>
          </p:cNvSpPr>
          <p:nvPr>
            <p:ph type="title"/>
          </p:nvPr>
        </p:nvSpPr>
        <p:spPr>
          <a:xfrm>
            <a:off x="465667" y="548640"/>
            <a:ext cx="3976441" cy="5431536"/>
          </a:xfrm>
        </p:spPr>
        <p:txBody>
          <a:bodyPr>
            <a:normAutofit/>
          </a:bodyPr>
          <a:lstStyle/>
          <a:p>
            <a:r>
              <a:rPr lang="en-US" sz="4200" dirty="0">
                <a:solidFill>
                  <a:schemeClr val="tx1"/>
                </a:solidFill>
              </a:rPr>
              <a:t>The Art of Thinking Differently in Babylon</a:t>
            </a:r>
            <a:endParaRPr lang="es-MX" sz="4200" dirty="0">
              <a:solidFill>
                <a:schemeClr val="tx1"/>
              </a:solidFill>
            </a:endParaRPr>
          </a:p>
        </p:txBody>
      </p:sp>
      <p:sp>
        <p:nvSpPr>
          <p:cNvPr id="2067"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2">
            <a:extLst>
              <a:ext uri="{FF2B5EF4-FFF2-40B4-BE49-F238E27FC236}">
                <a16:creationId xmlns:a16="http://schemas.microsoft.com/office/drawing/2014/main" id="{7338D946-0601-C0CD-ABEF-B88FA1EA8D4A}"/>
              </a:ext>
            </a:extLst>
          </p:cNvPr>
          <p:cNvSpPr>
            <a:spLocks noGrp="1"/>
          </p:cNvSpPr>
          <p:nvPr>
            <p:ph idx="1"/>
          </p:nvPr>
        </p:nvSpPr>
        <p:spPr>
          <a:xfrm>
            <a:off x="5126418" y="552091"/>
            <a:ext cx="6224335" cy="5431536"/>
          </a:xfrm>
        </p:spPr>
        <p:txBody>
          <a:bodyPr anchor="ctr">
            <a:noAutofit/>
          </a:bodyPr>
          <a:lstStyle/>
          <a:p>
            <a:pPr marL="0" indent="0">
              <a:buNone/>
            </a:pPr>
            <a:r>
              <a:rPr lang="en-US" sz="2400" i="1" dirty="0">
                <a:solidFill>
                  <a:schemeClr val="tx1"/>
                </a:solidFill>
                <a:effectLst/>
                <a:latin typeface="FreightSans Pro Medium" panose="02000606030000020004" pitchFamily="50" charset="0"/>
                <a:ea typeface="Calibri" panose="020F0502020204030204" pitchFamily="34" charset="0"/>
                <a:cs typeface="Times New Roman" panose="02020603050405020304" pitchFamily="18" charset="0"/>
              </a:rPr>
              <a:t>“See to it that no one takes you captive by philosophy and empty deceit, according to human tradition.” </a:t>
            </a:r>
            <a:endParaRPr lang="en-US" sz="2400" i="1" dirty="0">
              <a:solidFill>
                <a:schemeClr val="tx1"/>
              </a:solidFill>
              <a:latin typeface="FreightSans Pro Medium" panose="02000606030000020004" pitchFamily="50" charset="0"/>
              <a:ea typeface="Calibri" panose="020F0502020204030204" pitchFamily="34" charset="0"/>
              <a:cs typeface="Times New Roman" panose="02020603050405020304" pitchFamily="18" charset="0"/>
            </a:endParaRPr>
          </a:p>
          <a:p>
            <a:pPr marL="0" indent="0">
              <a:buNone/>
            </a:pPr>
            <a:r>
              <a:rPr lang="en-US" sz="2400" dirty="0">
                <a:solidFill>
                  <a:schemeClr val="tx1"/>
                </a:solidFill>
                <a:effectLst/>
                <a:latin typeface="FreightSans Pro Medium" panose="02000606030000020004" pitchFamily="50" charset="0"/>
                <a:ea typeface="Calibri" panose="020F0502020204030204" pitchFamily="34" charset="0"/>
                <a:cs typeface="Times New Roman" panose="02020603050405020304" pitchFamily="18" charset="0"/>
              </a:rPr>
              <a:t>(Col. 2:8)</a:t>
            </a:r>
            <a:endParaRPr lang="en-US" sz="2400" dirty="0">
              <a:solidFill>
                <a:schemeClr val="tx1"/>
              </a:solidFill>
              <a:effectLst/>
              <a:latin typeface="FreightSans Pro Medium" panose="02000606030000020004" pitchFamily="50" charset="0"/>
              <a:ea typeface="Times New Roman" panose="02020603050405020304" pitchFamily="18" charset="0"/>
              <a:cs typeface="Times New Roman" panose="02020603050405020304" pitchFamily="18" charset="0"/>
            </a:endParaRPr>
          </a:p>
          <a:p>
            <a:pPr marL="0" marR="0" indent="0">
              <a:spcBef>
                <a:spcPts val="0"/>
              </a:spcBef>
              <a:spcAft>
                <a:spcPts val="0"/>
              </a:spcAft>
              <a:buNone/>
            </a:pPr>
            <a:endParaRPr lang="en-US" sz="2400" i="1" dirty="0">
              <a:solidFill>
                <a:schemeClr val="tx1"/>
              </a:solidFill>
              <a:latin typeface="FreightSans Pro Medium" panose="02000606030000020004" pitchFamily="50"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2400" i="1" dirty="0">
                <a:solidFill>
                  <a:schemeClr val="tx1"/>
                </a:solidFill>
                <a:effectLst/>
                <a:latin typeface="FreightSans Pro Medium" panose="02000606030000020004" pitchFamily="50" charset="0"/>
                <a:ea typeface="Calibri" panose="020F0502020204030204" pitchFamily="34" charset="0"/>
                <a:cs typeface="Times New Roman" panose="02020603050405020304" pitchFamily="18" charset="0"/>
              </a:rPr>
              <a:t>“Timothy, protect what has been entrusted to you, avoiding worldly, empty chatter and the opposing arguments of what is falsely called “knowledge” which some have professed and thereby have gone astray from the faith.”</a:t>
            </a:r>
            <a:r>
              <a:rPr lang="en-US" sz="2400" dirty="0">
                <a:solidFill>
                  <a:schemeClr val="tx1"/>
                </a:solidFill>
                <a:effectLst/>
                <a:latin typeface="FreightSans Pro Medium" panose="02000606030000020004" pitchFamily="50" charset="0"/>
                <a:ea typeface="Calibri" panose="020F0502020204030204" pitchFamily="34" charset="0"/>
                <a:cs typeface="Times New Roman" panose="02020603050405020304" pitchFamily="18" charset="0"/>
              </a:rPr>
              <a:t> </a:t>
            </a:r>
            <a:endParaRPr lang="en-US" sz="2400" dirty="0">
              <a:solidFill>
                <a:schemeClr val="tx1"/>
              </a:solidFill>
              <a:latin typeface="FreightSans Pro Medium" panose="02000606030000020004" pitchFamily="50"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2400" dirty="0">
                <a:solidFill>
                  <a:schemeClr val="tx1"/>
                </a:solidFill>
                <a:effectLst/>
                <a:latin typeface="FreightSans Pro Medium" panose="02000606030000020004" pitchFamily="50" charset="0"/>
                <a:ea typeface="Calibri" panose="020F0502020204030204" pitchFamily="34" charset="0"/>
                <a:cs typeface="Times New Roman" panose="02020603050405020304" pitchFamily="18" charset="0"/>
              </a:rPr>
              <a:t>(1 Tim. 6:20-21)</a:t>
            </a:r>
            <a:endParaRPr lang="en-US" sz="2400" dirty="0">
              <a:solidFill>
                <a:schemeClr val="tx1"/>
              </a:solidFill>
              <a:effectLst/>
              <a:latin typeface="FreightSans Pro Medium" panose="02000606030000020004" pitchFamily="50" charset="0"/>
              <a:ea typeface="Times New Roman" panose="02020603050405020304" pitchFamily="18" charset="0"/>
              <a:cs typeface="Times New Roman" panose="02020603050405020304" pitchFamily="18" charset="0"/>
            </a:endParaRPr>
          </a:p>
          <a:p>
            <a:pPr marL="0" marR="0" indent="0">
              <a:spcBef>
                <a:spcPts val="0"/>
              </a:spcBef>
              <a:spcAft>
                <a:spcPts val="0"/>
              </a:spcAft>
              <a:buNone/>
            </a:pPr>
            <a:endParaRPr lang="en-US" sz="2400" i="1" dirty="0">
              <a:solidFill>
                <a:schemeClr val="tx1"/>
              </a:solidFill>
              <a:latin typeface="FreightSans Pro Medium" panose="02000606030000020004" pitchFamily="50"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2400" i="1" dirty="0">
                <a:solidFill>
                  <a:schemeClr val="tx1"/>
                </a:solidFill>
                <a:effectLst/>
                <a:latin typeface="FreightSans Pro Medium" panose="02000606030000020004" pitchFamily="50" charset="0"/>
                <a:ea typeface="Calibri" panose="020F0502020204030204" pitchFamily="34" charset="0"/>
                <a:cs typeface="Times New Roman" panose="02020603050405020304" pitchFamily="18" charset="0"/>
              </a:rPr>
              <a:t>“Do not be conformed to this world,</a:t>
            </a:r>
            <a:r>
              <a:rPr lang="en-US" sz="2400" i="1" baseline="30000" dirty="0">
                <a:solidFill>
                  <a:schemeClr val="tx1"/>
                </a:solidFill>
                <a:effectLst/>
                <a:latin typeface="FreightSans Pro Medium" panose="02000606030000020004" pitchFamily="50" charset="0"/>
                <a:ea typeface="Calibri" panose="020F0502020204030204" pitchFamily="34" charset="0"/>
                <a:cs typeface="Times New Roman" panose="02020603050405020304" pitchFamily="18" charset="0"/>
              </a:rPr>
              <a:t> </a:t>
            </a:r>
            <a:r>
              <a:rPr lang="en-US" sz="2400" i="1" dirty="0">
                <a:solidFill>
                  <a:schemeClr val="tx1"/>
                </a:solidFill>
                <a:effectLst/>
                <a:latin typeface="FreightSans Pro Medium" panose="02000606030000020004" pitchFamily="50" charset="0"/>
                <a:ea typeface="Calibri" panose="020F0502020204030204" pitchFamily="34" charset="0"/>
                <a:cs typeface="Times New Roman" panose="02020603050405020304" pitchFamily="18" charset="0"/>
              </a:rPr>
              <a:t>but be transformed by the renewal of your mind, that by testing you may discern what is the will of God, what is good and acceptable and perfect.”</a:t>
            </a:r>
            <a:r>
              <a:rPr lang="en-US" sz="2400" dirty="0">
                <a:solidFill>
                  <a:schemeClr val="tx1"/>
                </a:solidFill>
                <a:effectLst/>
                <a:latin typeface="FreightSans Pro Medium" panose="02000606030000020004" pitchFamily="50" charset="0"/>
                <a:ea typeface="Calibri" panose="020F0502020204030204" pitchFamily="34" charset="0"/>
                <a:cs typeface="Times New Roman" panose="02020603050405020304" pitchFamily="18" charset="0"/>
              </a:rPr>
              <a:t>  </a:t>
            </a:r>
            <a:endParaRPr lang="en-US" sz="2400" dirty="0">
              <a:solidFill>
                <a:schemeClr val="tx1"/>
              </a:solidFill>
              <a:latin typeface="FreightSans Pro Medium" panose="02000606030000020004" pitchFamily="50"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2400" dirty="0">
                <a:solidFill>
                  <a:schemeClr val="tx1"/>
                </a:solidFill>
                <a:effectLst/>
                <a:latin typeface="FreightSans Pro Medium" panose="02000606030000020004" pitchFamily="50" charset="0"/>
                <a:ea typeface="Calibri" panose="020F0502020204030204" pitchFamily="34" charset="0"/>
                <a:cs typeface="Times New Roman" panose="02020603050405020304" pitchFamily="18" charset="0"/>
              </a:rPr>
              <a:t>(Rom. 12:2)</a:t>
            </a:r>
            <a:endParaRPr lang="en-US" sz="2400" dirty="0">
              <a:solidFill>
                <a:schemeClr val="tx1"/>
              </a:solidFill>
              <a:latin typeface="FreightSans Pro Medium" panose="02000606030000020004" pitchFamily="50" charset="0"/>
            </a:endParaRPr>
          </a:p>
        </p:txBody>
      </p:sp>
      <p:pic>
        <p:nvPicPr>
          <p:cNvPr id="5" name="Picture 4" descr="A black and orange logo&#10;&#10;Description automatically generated">
            <a:extLst>
              <a:ext uri="{FF2B5EF4-FFF2-40B4-BE49-F238E27FC236}">
                <a16:creationId xmlns:a16="http://schemas.microsoft.com/office/drawing/2014/main" id="{C21E96BC-5323-9ADD-358D-FA30F5AF618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7575" y="5648156"/>
            <a:ext cx="533401" cy="793392"/>
          </a:xfrm>
          <a:prstGeom prst="rect">
            <a:avLst/>
          </a:prstGeom>
        </p:spPr>
      </p:pic>
    </p:spTree>
    <p:custDataLst>
      <p:tags r:id="rId1"/>
    </p:custDataLst>
    <p:extLst>
      <p:ext uri="{BB962C8B-B14F-4D97-AF65-F5344CB8AC3E}">
        <p14:creationId xmlns:p14="http://schemas.microsoft.com/office/powerpoint/2010/main" val="303646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Effect transition="in" filter="fade">
                                      <p:cBhvr>
                                        <p:cTn id="15" dur="500"/>
                                        <p:tgtEl>
                                          <p:spTgt spid="2">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2">
                                            <p:txEl>
                                              <p:pRg st="4" end="4"/>
                                            </p:txEl>
                                          </p:spTgt>
                                        </p:tgtEl>
                                        <p:attrNameLst>
                                          <p:attrName>style.visibility</p:attrName>
                                        </p:attrNameLst>
                                      </p:cBhvr>
                                      <p:to>
                                        <p:strVal val="visible"/>
                                      </p:to>
                                    </p:set>
                                    <p:animEffect transition="in" filter="fade">
                                      <p:cBhvr>
                                        <p:cTn id="18" dur="500"/>
                                        <p:tgtEl>
                                          <p:spTgt spid="2">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animEffect transition="in" filter="fade">
                                      <p:cBhvr>
                                        <p:cTn id="23" dur="500"/>
                                        <p:tgtEl>
                                          <p:spTgt spid="2">
                                            <p:txEl>
                                              <p:pRg st="6" end="6"/>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2">
                                            <p:txEl>
                                              <p:pRg st="7" end="7"/>
                                            </p:txEl>
                                          </p:spTgt>
                                        </p:tgtEl>
                                        <p:attrNameLst>
                                          <p:attrName>style.visibility</p:attrName>
                                        </p:attrNameLst>
                                      </p:cBhvr>
                                      <p:to>
                                        <p:strVal val="visible"/>
                                      </p:to>
                                    </p:set>
                                    <p:animEffect transition="in" filter="fade">
                                      <p:cBhvr>
                                        <p:cTn id="26"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86" name="Rectangle 2085">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2" descr="Winston Churchill's Legacy Is Indefensible">
            <a:extLst>
              <a:ext uri="{FF2B5EF4-FFF2-40B4-BE49-F238E27FC236}">
                <a16:creationId xmlns:a16="http://schemas.microsoft.com/office/drawing/2014/main" id="{8D021C5D-A447-39AB-F5F6-E78A31E7423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6986"/>
          <a:stretch/>
        </p:blipFill>
        <p:spPr bwMode="auto">
          <a:xfrm>
            <a:off x="2522356"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2087" name="Rectangle 2086">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Content Placeholder 2">
            <a:extLst>
              <a:ext uri="{FF2B5EF4-FFF2-40B4-BE49-F238E27FC236}">
                <a16:creationId xmlns:a16="http://schemas.microsoft.com/office/drawing/2014/main" id="{41588BF5-7CA2-F949-90AF-0FD6298A173B}"/>
              </a:ext>
            </a:extLst>
          </p:cNvPr>
          <p:cNvSpPr>
            <a:spLocks noGrp="1"/>
          </p:cNvSpPr>
          <p:nvPr>
            <p:ph idx="1"/>
          </p:nvPr>
        </p:nvSpPr>
        <p:spPr>
          <a:xfrm>
            <a:off x="597196" y="1557619"/>
            <a:ext cx="5229446" cy="3742762"/>
          </a:xfrm>
        </p:spPr>
        <p:txBody>
          <a:bodyPr>
            <a:normAutofit/>
          </a:bodyPr>
          <a:lstStyle/>
          <a:p>
            <a:pPr marL="0" indent="0">
              <a:buNone/>
            </a:pPr>
            <a:r>
              <a:rPr lang="en-US" dirty="0">
                <a:solidFill>
                  <a:schemeClr val="tx1"/>
                </a:solidFill>
                <a:latin typeface="FreightTextProBook-Regular" panose="02000603060000020004" pitchFamily="50" charset="0"/>
              </a:rPr>
              <a:t>“The empires of the future are the empires of the mind.”  </a:t>
            </a:r>
            <a:br>
              <a:rPr lang="en-US" sz="2000" dirty="0">
                <a:solidFill>
                  <a:schemeClr val="tx1"/>
                </a:solidFill>
                <a:latin typeface="FreightSans Pro Book" panose="02000606030000020004" pitchFamily="50" charset="0"/>
              </a:rPr>
            </a:br>
            <a:br>
              <a:rPr lang="en-US" sz="2000" dirty="0">
                <a:solidFill>
                  <a:schemeClr val="tx1"/>
                </a:solidFill>
                <a:latin typeface="FreightSans Pro Book" panose="02000606030000020004" pitchFamily="50" charset="0"/>
              </a:rPr>
            </a:br>
            <a:r>
              <a:rPr lang="en-US" sz="2000" dirty="0">
                <a:solidFill>
                  <a:schemeClr val="tx1"/>
                </a:solidFill>
                <a:latin typeface="FreightSans Pro Book" panose="02000606030000020004" pitchFamily="50" charset="0"/>
              </a:rPr>
              <a:t>Winston Churchill, </a:t>
            </a:r>
            <a:br>
              <a:rPr lang="en-US" sz="2000" dirty="0">
                <a:solidFill>
                  <a:schemeClr val="tx1"/>
                </a:solidFill>
                <a:latin typeface="FreightSans Pro Book" panose="02000606030000020004" pitchFamily="50" charset="0"/>
              </a:rPr>
            </a:br>
            <a:r>
              <a:rPr lang="en-US" sz="2000" dirty="0">
                <a:solidFill>
                  <a:schemeClr val="tx1"/>
                </a:solidFill>
                <a:latin typeface="FreightSans Pro Book" panose="02000606030000020004" pitchFamily="50" charset="0"/>
              </a:rPr>
              <a:t>Harvard Commencement Address, 1943.</a:t>
            </a:r>
            <a:br>
              <a:rPr lang="en-US" sz="2000" dirty="0">
                <a:latin typeface="FreightSans Pro Book" panose="02000606030000020004" pitchFamily="50" charset="0"/>
              </a:rPr>
            </a:br>
            <a:endParaRPr lang="en-US" sz="2000" dirty="0">
              <a:latin typeface="FreightSans Pro Book" panose="02000606030000020004" pitchFamily="50" charset="0"/>
            </a:endParaRPr>
          </a:p>
        </p:txBody>
      </p:sp>
    </p:spTree>
    <p:custDataLst>
      <p:tags r:id="rId1"/>
    </p:custDataLst>
    <p:extLst>
      <p:ext uri="{BB962C8B-B14F-4D97-AF65-F5344CB8AC3E}">
        <p14:creationId xmlns:p14="http://schemas.microsoft.com/office/powerpoint/2010/main" val="24789042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2" descr="How to Market to Generation Z on Social Media">
            <a:extLst>
              <a:ext uri="{FF2B5EF4-FFF2-40B4-BE49-F238E27FC236}">
                <a16:creationId xmlns:a16="http://schemas.microsoft.com/office/drawing/2014/main" id="{ED192D61-B4CF-E9D3-A9C1-5F6977EF0E2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886707" y="643467"/>
            <a:ext cx="5208945" cy="5571065"/>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89D3AF3D-7C86-6117-57BB-7244EEBB1CBB}"/>
              </a:ext>
            </a:extLst>
          </p:cNvPr>
          <p:cNvPicPr>
            <a:picLocks noChangeAspect="1"/>
          </p:cNvPicPr>
          <p:nvPr/>
        </p:nvPicPr>
        <p:blipFill rotWithShape="1">
          <a:blip r:embed="rId3"/>
          <a:srcRect r="64942"/>
          <a:stretch/>
        </p:blipFill>
        <p:spPr>
          <a:xfrm>
            <a:off x="4884679" y="573154"/>
            <a:ext cx="374892" cy="5641378"/>
          </a:xfrm>
          <a:prstGeom prst="rect">
            <a:avLst/>
          </a:prstGeom>
        </p:spPr>
      </p:pic>
      <p:sp>
        <p:nvSpPr>
          <p:cNvPr id="5" name="Title 3">
            <a:extLst>
              <a:ext uri="{FF2B5EF4-FFF2-40B4-BE49-F238E27FC236}">
                <a16:creationId xmlns:a16="http://schemas.microsoft.com/office/drawing/2014/main" id="{A53A80F0-F83A-45F2-92DF-1DA9A915CB6A}"/>
              </a:ext>
            </a:extLst>
          </p:cNvPr>
          <p:cNvSpPr txBox="1">
            <a:spLocks/>
          </p:cNvSpPr>
          <p:nvPr/>
        </p:nvSpPr>
        <p:spPr>
          <a:xfrm>
            <a:off x="603878" y="772398"/>
            <a:ext cx="3222476" cy="1759367"/>
          </a:xfrm>
          <a:prstGeom prst="rect">
            <a:avLst/>
          </a:prstGeom>
        </p:spPr>
        <p:txBody>
          <a:bodyPr vert="horz" lIns="91440" tIns="45720" rIns="91440" bIns="45720" rtlCol="0" anchor="ctr">
            <a:noAutofit/>
          </a:bodyPr>
          <a:lstStyle>
            <a:lvl1pPr algn="l" defTabSz="914400" rtl="0" eaLnBrk="1" latinLnBrk="0" hangingPunct="1">
              <a:lnSpc>
                <a:spcPts val="5000"/>
              </a:lnSpc>
              <a:spcBef>
                <a:spcPct val="0"/>
              </a:spcBef>
              <a:buNone/>
              <a:defRPr lang="en-US" sz="5200" kern="1200" cap="none" baseline="0" dirty="0">
                <a:solidFill>
                  <a:srgbClr val="EBE3D1"/>
                </a:solidFill>
                <a:latin typeface="FreightTextProSemibold-Regular" panose="02000603080000020004" pitchFamily="50" charset="0"/>
                <a:ea typeface="+mj-ea"/>
                <a:cs typeface="+mj-cs"/>
              </a:defRPr>
            </a:lvl1pPr>
          </a:lstStyle>
          <a:p>
            <a:pPr>
              <a:lnSpc>
                <a:spcPct val="100000"/>
              </a:lnSpc>
            </a:pPr>
            <a:r>
              <a:rPr lang="es-MX" sz="3400" dirty="0">
                <a:solidFill>
                  <a:srgbClr val="121C30"/>
                </a:solidFill>
              </a:rPr>
              <a:t>Gen Z: Emerging in </a:t>
            </a:r>
            <a:r>
              <a:rPr lang="es-MX" sz="3400" dirty="0" err="1">
                <a:solidFill>
                  <a:srgbClr val="121C30"/>
                </a:solidFill>
              </a:rPr>
              <a:t>an</a:t>
            </a:r>
            <a:r>
              <a:rPr lang="es-MX" sz="3400" dirty="0">
                <a:solidFill>
                  <a:srgbClr val="121C30"/>
                </a:solidFill>
              </a:rPr>
              <a:t> Information Age</a:t>
            </a:r>
          </a:p>
        </p:txBody>
      </p:sp>
      <p:sp>
        <p:nvSpPr>
          <p:cNvPr id="6" name="Content Placeholder 2">
            <a:extLst>
              <a:ext uri="{FF2B5EF4-FFF2-40B4-BE49-F238E27FC236}">
                <a16:creationId xmlns:a16="http://schemas.microsoft.com/office/drawing/2014/main" id="{52C72E3E-3282-A6E0-9DE1-522DA08DA799}"/>
              </a:ext>
            </a:extLst>
          </p:cNvPr>
          <p:cNvSpPr txBox="1">
            <a:spLocks/>
          </p:cNvSpPr>
          <p:nvPr/>
        </p:nvSpPr>
        <p:spPr>
          <a:xfrm>
            <a:off x="687282" y="2679406"/>
            <a:ext cx="3920160" cy="3642596"/>
          </a:xfrm>
          <a:prstGeom prst="rect">
            <a:avLst/>
          </a:prstGeom>
        </p:spPr>
        <p:txBody>
          <a:bodyPr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bg1"/>
                </a:solidFill>
                <a:latin typeface="FreightTextProLight-Regular" panose="02000603050000020004"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bg1"/>
                </a:solidFill>
                <a:latin typeface="FreightTextProLight-Regular" panose="02000603050000020004"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FreightTextProLight-Regular" panose="02000603050000020004"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FreightTextProLight-Regular" panose="02000603050000020004"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FreightTextProLight-Regular" panose="02000603050000020004"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120000"/>
              </a:lnSpc>
            </a:pPr>
            <a:r>
              <a:rPr lang="en-US" sz="2400" dirty="0">
                <a:solidFill>
                  <a:schemeClr val="tx1"/>
                </a:solidFill>
                <a:latin typeface="FreightSans Pro Medium" panose="02000606030000020004" pitchFamily="50" charset="0"/>
                <a:ea typeface="Calibri" panose="020F0502020204030204" pitchFamily="34" charset="0"/>
                <a:cs typeface="Times New Roman" panose="02020603050405020304" pitchFamily="18" charset="0"/>
              </a:rPr>
              <a:t>Digital</a:t>
            </a:r>
            <a:r>
              <a:rPr lang="en-US" sz="2400" dirty="0">
                <a:solidFill>
                  <a:srgbClr val="FFFFFF"/>
                </a:solidFill>
                <a:latin typeface="FreightSans Pro Medium" panose="02000606030000020004" pitchFamily="50" charset="0"/>
                <a:ea typeface="Calibri" panose="020F0502020204030204" pitchFamily="34" charset="0"/>
                <a:cs typeface="Times New Roman" panose="02020603050405020304" pitchFamily="18" charset="0"/>
              </a:rPr>
              <a:t> </a:t>
            </a:r>
            <a:r>
              <a:rPr lang="en-US" sz="2400" dirty="0">
                <a:solidFill>
                  <a:schemeClr val="tx1"/>
                </a:solidFill>
                <a:latin typeface="FreightSans Pro Medium" panose="02000606030000020004" pitchFamily="50" charset="0"/>
                <a:ea typeface="Calibri" panose="020F0502020204030204" pitchFamily="34" charset="0"/>
                <a:cs typeface="Times New Roman" panose="02020603050405020304" pitchFamily="18" charset="0"/>
              </a:rPr>
              <a:t>natives.</a:t>
            </a:r>
          </a:p>
          <a:p>
            <a:pPr marL="342900" indent="-342900">
              <a:lnSpc>
                <a:spcPct val="120000"/>
              </a:lnSpc>
            </a:pPr>
            <a:r>
              <a:rPr lang="en-US" sz="2400" dirty="0">
                <a:solidFill>
                  <a:schemeClr val="tx1"/>
                </a:solidFill>
                <a:latin typeface="FreightSans Pro Medium" panose="02000606030000020004" pitchFamily="50" charset="0"/>
              </a:rPr>
              <a:t>Came of age with social media.</a:t>
            </a:r>
          </a:p>
          <a:p>
            <a:pPr marL="342900" indent="-342900">
              <a:lnSpc>
                <a:spcPct val="120000"/>
              </a:lnSpc>
            </a:pPr>
            <a:r>
              <a:rPr lang="en-US" sz="2400" dirty="0">
                <a:solidFill>
                  <a:schemeClr val="tx1"/>
                </a:solidFill>
                <a:latin typeface="FreightSans Pro Medium" panose="02000606030000020004" pitchFamily="50" charset="0"/>
                <a:ea typeface="Calibri" panose="020F0502020204030204" pitchFamily="34" charset="0"/>
                <a:cs typeface="Times New Roman" panose="02020603050405020304" pitchFamily="18" charset="0"/>
              </a:rPr>
              <a:t>Entered college during digital dependency.</a:t>
            </a:r>
          </a:p>
          <a:p>
            <a:pPr marL="342900" indent="-342900">
              <a:lnSpc>
                <a:spcPct val="120000"/>
              </a:lnSpc>
            </a:pPr>
            <a:r>
              <a:rPr lang="en-US" sz="2400" dirty="0">
                <a:solidFill>
                  <a:schemeClr val="tx1"/>
                </a:solidFill>
                <a:latin typeface="FreightSans Pro Medium" panose="02000606030000020004" pitchFamily="50" charset="0"/>
                <a:ea typeface="Calibri" panose="020F0502020204030204" pitchFamily="34" charset="0"/>
                <a:cs typeface="Times New Roman" panose="02020603050405020304" pitchFamily="18" charset="0"/>
              </a:rPr>
              <a:t>Entered the workforce during the AI revolution.</a:t>
            </a:r>
          </a:p>
        </p:txBody>
      </p:sp>
    </p:spTree>
    <p:extLst>
      <p:ext uri="{BB962C8B-B14F-4D97-AF65-F5344CB8AC3E}">
        <p14:creationId xmlns:p14="http://schemas.microsoft.com/office/powerpoint/2010/main" val="33125874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C7F55EAC-550A-4BDD-9099-3F20B8FA0E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4F5A5F-493F-49AE-89B6-D5AF5EBC8B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custGeom>
            <a:avLst/>
            <a:gdLst>
              <a:gd name="connsiteX0" fmla="*/ 6724001 w 12192000"/>
              <a:gd name="connsiteY0" fmla="*/ 434021 h 6858000"/>
              <a:gd name="connsiteX1" fmla="*/ 6471155 w 12192000"/>
              <a:gd name="connsiteY1" fmla="*/ 434599 h 6858000"/>
              <a:gd name="connsiteX2" fmla="*/ 5384913 w 12192000"/>
              <a:gd name="connsiteY2" fmla="*/ 497971 h 6858000"/>
              <a:gd name="connsiteX3" fmla="*/ 4818280 w 12192000"/>
              <a:gd name="connsiteY3" fmla="*/ 541802 h 6858000"/>
              <a:gd name="connsiteX4" fmla="*/ 3965428 w 12192000"/>
              <a:gd name="connsiteY4" fmla="*/ 675942 h 6858000"/>
              <a:gd name="connsiteX5" fmla="*/ 3699528 w 12192000"/>
              <a:gd name="connsiteY5" fmla="*/ 770472 h 6858000"/>
              <a:gd name="connsiteX6" fmla="*/ 3438854 w 12192000"/>
              <a:gd name="connsiteY6" fmla="*/ 834899 h 6858000"/>
              <a:gd name="connsiteX7" fmla="*/ 3367443 w 12192000"/>
              <a:gd name="connsiteY7" fmla="*/ 893518 h 6858000"/>
              <a:gd name="connsiteX8" fmla="*/ 3467301 w 12192000"/>
              <a:gd name="connsiteY8" fmla="*/ 953722 h 6858000"/>
              <a:gd name="connsiteX9" fmla="*/ 3889955 w 12192000"/>
              <a:gd name="connsiteY9" fmla="*/ 977486 h 6858000"/>
              <a:gd name="connsiteX10" fmla="*/ 3502135 w 12192000"/>
              <a:gd name="connsiteY10" fmla="*/ 1054062 h 6858000"/>
              <a:gd name="connsiteX11" fmla="*/ 4072832 w 12192000"/>
              <a:gd name="connsiteY11" fmla="*/ 1017622 h 6858000"/>
              <a:gd name="connsiteX12" fmla="*/ 4244099 w 12192000"/>
              <a:gd name="connsiteY12" fmla="*/ 1030825 h 6858000"/>
              <a:gd name="connsiteX13" fmla="*/ 4095475 w 12192000"/>
              <a:gd name="connsiteY13" fmla="*/ 1092084 h 6858000"/>
              <a:gd name="connsiteX14" fmla="*/ 3327386 w 12192000"/>
              <a:gd name="connsiteY14" fmla="*/ 1215660 h 6858000"/>
              <a:gd name="connsiteX15" fmla="*/ 3254813 w 12192000"/>
              <a:gd name="connsiteY15" fmla="*/ 1226749 h 6858000"/>
              <a:gd name="connsiteX16" fmla="*/ 2776427 w 12192000"/>
              <a:gd name="connsiteY16" fmla="*/ 1401552 h 6858000"/>
              <a:gd name="connsiteX17" fmla="*/ 3063226 w 12192000"/>
              <a:gd name="connsiteY17" fmla="*/ 1384124 h 6858000"/>
              <a:gd name="connsiteX18" fmla="*/ 2754945 w 12192000"/>
              <a:gd name="connsiteY18" fmla="*/ 1495025 h 6858000"/>
              <a:gd name="connsiteX19" fmla="*/ 2381061 w 12192000"/>
              <a:gd name="connsiteY19" fmla="*/ 1619658 h 6858000"/>
              <a:gd name="connsiteX20" fmla="*/ 2008336 w 12192000"/>
              <a:gd name="connsiteY20" fmla="*/ 1814527 h 6858000"/>
              <a:gd name="connsiteX21" fmla="*/ 1740695 w 12192000"/>
              <a:gd name="connsiteY21" fmla="*/ 1914337 h 6858000"/>
              <a:gd name="connsiteX22" fmla="*/ 1787720 w 12192000"/>
              <a:gd name="connsiteY22" fmla="*/ 1991970 h 6858000"/>
              <a:gd name="connsiteX23" fmla="*/ 1754048 w 12192000"/>
              <a:gd name="connsiteY23" fmla="*/ 2078049 h 6858000"/>
              <a:gd name="connsiteX24" fmla="*/ 2228951 w 12192000"/>
              <a:gd name="connsiteY24" fmla="*/ 1996721 h 6858000"/>
              <a:gd name="connsiteX25" fmla="*/ 2054781 w 12192000"/>
              <a:gd name="connsiteY25" fmla="*/ 2053228 h 6858000"/>
              <a:gd name="connsiteX26" fmla="*/ 1985693 w 12192000"/>
              <a:gd name="connsiteY26" fmla="*/ 2109207 h 6858000"/>
              <a:gd name="connsiteX27" fmla="*/ 2061168 w 12192000"/>
              <a:gd name="connsiteY27" fmla="*/ 2130859 h 6858000"/>
              <a:gd name="connsiteX28" fmla="*/ 2388026 w 12192000"/>
              <a:gd name="connsiteY28" fmla="*/ 2184726 h 6858000"/>
              <a:gd name="connsiteX29" fmla="*/ 1560719 w 12192000"/>
              <a:gd name="connsiteY29" fmla="*/ 2384876 h 6858000"/>
              <a:gd name="connsiteX30" fmla="*/ 1679734 w 12192000"/>
              <a:gd name="connsiteY30" fmla="*/ 2400191 h 6858000"/>
              <a:gd name="connsiteX31" fmla="*/ 2882089 w 12192000"/>
              <a:gd name="connsiteY31" fmla="*/ 2383292 h 6858000"/>
              <a:gd name="connsiteX32" fmla="*/ 3116638 w 12192000"/>
              <a:gd name="connsiteY32" fmla="*/ 2359528 h 6858000"/>
              <a:gd name="connsiteX33" fmla="*/ 2897765 w 12192000"/>
              <a:gd name="connsiteY33" fmla="*/ 2758243 h 6858000"/>
              <a:gd name="connsiteX34" fmla="*/ 2981367 w 12192000"/>
              <a:gd name="connsiteY34" fmla="*/ 2829008 h 6858000"/>
              <a:gd name="connsiteX35" fmla="*/ 2682955 w 12192000"/>
              <a:gd name="connsiteY35" fmla="*/ 2846436 h 6858000"/>
              <a:gd name="connsiteX36" fmla="*/ 2099485 w 12192000"/>
              <a:gd name="connsiteY36" fmla="*/ 3066653 h 6858000"/>
              <a:gd name="connsiteX37" fmla="*/ 1807460 w 12192000"/>
              <a:gd name="connsiteY37" fmla="*/ 3454808 h 6858000"/>
              <a:gd name="connsiteX38" fmla="*/ 1921251 w 12192000"/>
              <a:gd name="connsiteY38" fmla="*/ 3540889 h 6858000"/>
              <a:gd name="connsiteX39" fmla="*/ 1453313 w 12192000"/>
              <a:gd name="connsiteY39" fmla="*/ 3637002 h 6858000"/>
              <a:gd name="connsiteX40" fmla="*/ 1686122 w 12192000"/>
              <a:gd name="connsiteY40" fmla="*/ 3667634 h 6858000"/>
              <a:gd name="connsiteX41" fmla="*/ 1513692 w 12192000"/>
              <a:gd name="connsiteY41" fmla="*/ 3725196 h 6858000"/>
              <a:gd name="connsiteX42" fmla="*/ 1369711 w 12192000"/>
              <a:gd name="connsiteY42" fmla="*/ 3826063 h 6858000"/>
              <a:gd name="connsiteX43" fmla="*/ 2051298 w 12192000"/>
              <a:gd name="connsiteY43" fmla="*/ 3754242 h 6858000"/>
              <a:gd name="connsiteX44" fmla="*/ 2245207 w 12192000"/>
              <a:gd name="connsiteY44" fmla="*/ 3797018 h 6858000"/>
              <a:gd name="connsiteX45" fmla="*/ 2353192 w 12192000"/>
              <a:gd name="connsiteY45" fmla="*/ 3796489 h 6858000"/>
              <a:gd name="connsiteX46" fmla="*/ 2490207 w 12192000"/>
              <a:gd name="connsiteY46" fmla="*/ 3801242 h 6858000"/>
              <a:gd name="connsiteX47" fmla="*/ 2375835 w 12192000"/>
              <a:gd name="connsiteY47" fmla="*/ 3839794 h 6858000"/>
              <a:gd name="connsiteX48" fmla="*/ 2522138 w 12192000"/>
              <a:gd name="connsiteY48" fmla="*/ 4009841 h 6858000"/>
              <a:gd name="connsiteX49" fmla="*/ 1998466 w 12192000"/>
              <a:gd name="connsiteY49" fmla="*/ 4130778 h 6858000"/>
              <a:gd name="connsiteX50" fmla="*/ 2114580 w 12192000"/>
              <a:gd name="connsiteY50" fmla="*/ 4154543 h 6858000"/>
              <a:gd name="connsiteX51" fmla="*/ 2177862 w 12192000"/>
              <a:gd name="connsiteY51" fmla="*/ 4189925 h 6858000"/>
              <a:gd name="connsiteX52" fmla="*/ 1868419 w 12192000"/>
              <a:gd name="connsiteY52" fmla="*/ 4382153 h 6858000"/>
              <a:gd name="connsiteX53" fmla="*/ 2279460 w 12192000"/>
              <a:gd name="connsiteY53" fmla="*/ 4356805 h 6858000"/>
              <a:gd name="connsiteX54" fmla="*/ 2029817 w 12192000"/>
              <a:gd name="connsiteY54" fmla="*/ 4468235 h 6858000"/>
              <a:gd name="connsiteX55" fmla="*/ 1560137 w 12192000"/>
              <a:gd name="connsiteY55" fmla="*/ 4730172 h 6858000"/>
              <a:gd name="connsiteX56" fmla="*/ 1956664 w 12192000"/>
              <a:gd name="connsiteY56" fmla="*/ 4820477 h 6858000"/>
              <a:gd name="connsiteX57" fmla="*/ 3268168 w 12192000"/>
              <a:gd name="connsiteY57" fmla="*/ 4852692 h 6858000"/>
              <a:gd name="connsiteX58" fmla="*/ 2807197 w 12192000"/>
              <a:gd name="connsiteY58" fmla="*/ 4939300 h 6858000"/>
              <a:gd name="connsiteX59" fmla="*/ 2721272 w 12192000"/>
              <a:gd name="connsiteY59" fmla="*/ 4970458 h 6858000"/>
              <a:gd name="connsiteX60" fmla="*/ 2802552 w 12192000"/>
              <a:gd name="connsiteY60" fmla="*/ 5014291 h 6858000"/>
              <a:gd name="connsiteX61" fmla="*/ 2537812 w 12192000"/>
              <a:gd name="connsiteY61" fmla="*/ 5053898 h 6858000"/>
              <a:gd name="connsiteX62" fmla="*/ 2569744 w 12192000"/>
              <a:gd name="connsiteY62" fmla="*/ 5153182 h 6858000"/>
              <a:gd name="connsiteX63" fmla="*/ 1987436 w 12192000"/>
              <a:gd name="connsiteY63" fmla="*/ 5334320 h 6858000"/>
              <a:gd name="connsiteX64" fmla="*/ 1972921 w 12192000"/>
              <a:gd name="connsiteY64" fmla="*/ 5382376 h 6858000"/>
              <a:gd name="connsiteX65" fmla="*/ 2341001 w 12192000"/>
              <a:gd name="connsiteY65" fmla="*/ 5360725 h 6858000"/>
              <a:gd name="connsiteX66" fmla="*/ 2710822 w 12192000"/>
              <a:gd name="connsiteY66" fmla="*/ 5418816 h 6858000"/>
              <a:gd name="connsiteX67" fmla="*/ 2833903 w 12192000"/>
              <a:gd name="connsiteY67" fmla="*/ 5413007 h 6858000"/>
              <a:gd name="connsiteX68" fmla="*/ 3011556 w 12192000"/>
              <a:gd name="connsiteY68" fmla="*/ 5399276 h 6858000"/>
              <a:gd name="connsiteX69" fmla="*/ 3254233 w 12192000"/>
              <a:gd name="connsiteY69" fmla="*/ 5439412 h 6858000"/>
              <a:gd name="connsiteX70" fmla="*/ 2792101 w 12192000"/>
              <a:gd name="connsiteY70" fmla="*/ 5471625 h 6858000"/>
              <a:gd name="connsiteX71" fmla="*/ 2977303 w 12192000"/>
              <a:gd name="connsiteY71" fmla="*/ 5539751 h 6858000"/>
              <a:gd name="connsiteX72" fmla="*/ 3656566 w 12192000"/>
              <a:gd name="connsiteY72" fmla="*/ 5678642 h 6858000"/>
              <a:gd name="connsiteX73" fmla="*/ 4858340 w 12192000"/>
              <a:gd name="connsiteY73" fmla="*/ 5969625 h 6858000"/>
              <a:gd name="connsiteX74" fmla="*/ 5296668 w 12192000"/>
              <a:gd name="connsiteY74" fmla="*/ 6043559 h 6858000"/>
              <a:gd name="connsiteX75" fmla="*/ 5456323 w 12192000"/>
              <a:gd name="connsiteY75" fmla="*/ 6042502 h 6858000"/>
              <a:gd name="connsiteX76" fmla="*/ 5267058 w 12192000"/>
              <a:gd name="connsiteY76" fmla="*/ 6100066 h 6858000"/>
              <a:gd name="connsiteX77" fmla="*/ 7095266 w 12192000"/>
              <a:gd name="connsiteY77" fmla="*/ 6287541 h 6858000"/>
              <a:gd name="connsiteX78" fmla="*/ 9707235 w 12192000"/>
              <a:gd name="connsiteY78" fmla="*/ 5994446 h 6858000"/>
              <a:gd name="connsiteX79" fmla="*/ 10083442 w 12192000"/>
              <a:gd name="connsiteY79" fmla="*/ 5678642 h 6858000"/>
              <a:gd name="connsiteX80" fmla="*/ 10338892 w 12192000"/>
              <a:gd name="connsiteY80" fmla="*/ 4650957 h 6858000"/>
              <a:gd name="connsiteX81" fmla="*/ 10628013 w 12192000"/>
              <a:gd name="connsiteY81" fmla="*/ 4411198 h 6858000"/>
              <a:gd name="connsiteX82" fmla="*/ 10802766 w 12192000"/>
              <a:gd name="connsiteY82" fmla="*/ 4258050 h 6858000"/>
              <a:gd name="connsiteX83" fmla="*/ 10614662 w 12192000"/>
              <a:gd name="connsiteY83" fmla="*/ 4150318 h 6858000"/>
              <a:gd name="connsiteX84" fmla="*/ 10681427 w 12192000"/>
              <a:gd name="connsiteY84" fmla="*/ 4054203 h 6858000"/>
              <a:gd name="connsiteX85" fmla="*/ 10520029 w 12192000"/>
              <a:gd name="connsiteY85" fmla="*/ 3804411 h 6858000"/>
              <a:gd name="connsiteX86" fmla="*/ 10568798 w 12192000"/>
              <a:gd name="connsiteY86" fmla="*/ 3466426 h 6858000"/>
              <a:gd name="connsiteX87" fmla="*/ 10499709 w 12192000"/>
              <a:gd name="connsiteY87" fmla="*/ 3166465 h 6858000"/>
              <a:gd name="connsiteX88" fmla="*/ 10489840 w 12192000"/>
              <a:gd name="connsiteY88" fmla="*/ 2546475 h 6858000"/>
              <a:gd name="connsiteX89" fmla="*/ 10584471 w 12192000"/>
              <a:gd name="connsiteY89" fmla="*/ 2512148 h 6858000"/>
              <a:gd name="connsiteX90" fmla="*/ 10695942 w 12192000"/>
              <a:gd name="connsiteY90" fmla="*/ 2358471 h 6858000"/>
              <a:gd name="connsiteX91" fmla="*/ 10732516 w 12192000"/>
              <a:gd name="connsiteY91" fmla="*/ 2287706 h 6858000"/>
              <a:gd name="connsiteX92" fmla="*/ 10731357 w 12192000"/>
              <a:gd name="connsiteY92" fmla="*/ 2137725 h 6858000"/>
              <a:gd name="connsiteX93" fmla="*/ 10678525 w 12192000"/>
              <a:gd name="connsiteY93" fmla="*/ 2070656 h 6858000"/>
              <a:gd name="connsiteX94" fmla="*/ 10735999 w 12192000"/>
              <a:gd name="connsiteY94" fmla="*/ 1956587 h 6858000"/>
              <a:gd name="connsiteX95" fmla="*/ 10824246 w 12192000"/>
              <a:gd name="connsiteY95" fmla="*/ 1862584 h 6858000"/>
              <a:gd name="connsiteX96" fmla="*/ 10773156 w 12192000"/>
              <a:gd name="connsiteY96" fmla="*/ 1768054 h 6858000"/>
              <a:gd name="connsiteX97" fmla="*/ 10716261 w 12192000"/>
              <a:gd name="connsiteY97" fmla="*/ 1678278 h 6858000"/>
              <a:gd name="connsiteX98" fmla="*/ 10554864 w 12192000"/>
              <a:gd name="connsiteY98" fmla="*/ 1477599 h 6858000"/>
              <a:gd name="connsiteX99" fmla="*/ 10267483 w 12192000"/>
              <a:gd name="connsiteY99" fmla="*/ 1324977 h 6858000"/>
              <a:gd name="connsiteX100" fmla="*/ 9913337 w 12192000"/>
              <a:gd name="connsiteY100" fmla="*/ 1202458 h 6858000"/>
              <a:gd name="connsiteX101" fmla="*/ 10024805 w 12192000"/>
              <a:gd name="connsiteY101" fmla="*/ 1124827 h 6858000"/>
              <a:gd name="connsiteX102" fmla="*/ 9411726 w 12192000"/>
              <a:gd name="connsiteY102" fmla="*/ 980655 h 6858000"/>
              <a:gd name="connsiteX103" fmla="*/ 9930753 w 12192000"/>
              <a:gd name="connsiteY103" fmla="*/ 901968 h 6858000"/>
              <a:gd name="connsiteX104" fmla="*/ 9894178 w 12192000"/>
              <a:gd name="connsiteY104" fmla="*/ 871339 h 6858000"/>
              <a:gd name="connsiteX105" fmla="*/ 9858182 w 12192000"/>
              <a:gd name="connsiteY105" fmla="*/ 839125 h 6858000"/>
              <a:gd name="connsiteX106" fmla="*/ 10131050 w 12192000"/>
              <a:gd name="connsiteY106" fmla="*/ 792652 h 6858000"/>
              <a:gd name="connsiteX107" fmla="*/ 10006808 w 12192000"/>
              <a:gd name="connsiteY107" fmla="*/ 731920 h 6858000"/>
              <a:gd name="connsiteX108" fmla="*/ 10233809 w 12192000"/>
              <a:gd name="connsiteY108" fmla="*/ 710268 h 6858000"/>
              <a:gd name="connsiteX109" fmla="*/ 10267483 w 12192000"/>
              <a:gd name="connsiteY109" fmla="*/ 628940 h 6858000"/>
              <a:gd name="connsiteX110" fmla="*/ 10136275 w 12192000"/>
              <a:gd name="connsiteY110" fmla="*/ 589333 h 6858000"/>
              <a:gd name="connsiteX111" fmla="*/ 9131312 w 12192000"/>
              <a:gd name="connsiteY111" fmla="*/ 480544 h 6858000"/>
              <a:gd name="connsiteX112" fmla="*/ 7479600 w 12192000"/>
              <a:gd name="connsiteY112" fmla="*/ 454667 h 6858000"/>
              <a:gd name="connsiteX113" fmla="*/ 6724001 w 12192000"/>
              <a:gd name="connsiteY113" fmla="*/ 434021 h 6858000"/>
              <a:gd name="connsiteX114" fmla="*/ 0 w 12192000"/>
              <a:gd name="connsiteY114" fmla="*/ 0 h 6858000"/>
              <a:gd name="connsiteX115" fmla="*/ 12192000 w 12192000"/>
              <a:gd name="connsiteY115" fmla="*/ 0 h 6858000"/>
              <a:gd name="connsiteX116" fmla="*/ 12192000 w 12192000"/>
              <a:gd name="connsiteY116" fmla="*/ 6858000 h 6858000"/>
              <a:gd name="connsiteX117" fmla="*/ 0 w 12192000"/>
              <a:gd name="connsiteY11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12192000" h="6858000">
                <a:moveTo>
                  <a:pt x="6724001" y="434021"/>
                </a:moveTo>
                <a:cubicBezTo>
                  <a:pt x="6639882" y="433113"/>
                  <a:pt x="6555627" y="433147"/>
                  <a:pt x="6471155" y="434599"/>
                </a:cubicBezTo>
                <a:cubicBezTo>
                  <a:pt x="6109461" y="440937"/>
                  <a:pt x="5748349" y="439351"/>
                  <a:pt x="5384913" y="497971"/>
                </a:cubicBezTo>
                <a:cubicBezTo>
                  <a:pt x="5199132" y="528072"/>
                  <a:pt x="5005803" y="518038"/>
                  <a:pt x="4818280" y="541802"/>
                </a:cubicBezTo>
                <a:cubicBezTo>
                  <a:pt x="4532641" y="578242"/>
                  <a:pt x="4247003" y="621019"/>
                  <a:pt x="3965428" y="675942"/>
                </a:cubicBezTo>
                <a:cubicBezTo>
                  <a:pt x="3877181" y="693369"/>
                  <a:pt x="3768034" y="703930"/>
                  <a:pt x="3699528" y="770472"/>
                </a:cubicBezTo>
                <a:cubicBezTo>
                  <a:pt x="3590961" y="728224"/>
                  <a:pt x="3523617" y="807966"/>
                  <a:pt x="3438854" y="834899"/>
                </a:cubicBezTo>
                <a:cubicBezTo>
                  <a:pt x="3405761" y="845462"/>
                  <a:pt x="3362218" y="860248"/>
                  <a:pt x="3367443" y="893518"/>
                </a:cubicBezTo>
                <a:cubicBezTo>
                  <a:pt x="3372089" y="935238"/>
                  <a:pt x="3420855" y="962172"/>
                  <a:pt x="3467301" y="953722"/>
                </a:cubicBezTo>
                <a:cubicBezTo>
                  <a:pt x="3611863" y="927317"/>
                  <a:pt x="3741328" y="986464"/>
                  <a:pt x="3889955" y="977486"/>
                </a:cubicBezTo>
                <a:cubicBezTo>
                  <a:pt x="3760488" y="1002836"/>
                  <a:pt x="3631601" y="1028713"/>
                  <a:pt x="3502135" y="1054062"/>
                </a:cubicBezTo>
                <a:cubicBezTo>
                  <a:pt x="3694303" y="1074129"/>
                  <a:pt x="3883568" y="1038218"/>
                  <a:pt x="4072832" y="1017622"/>
                </a:cubicBezTo>
                <a:cubicBezTo>
                  <a:pt x="4133792" y="1011285"/>
                  <a:pt x="4228424" y="962699"/>
                  <a:pt x="4244099" y="1030825"/>
                </a:cubicBezTo>
                <a:cubicBezTo>
                  <a:pt x="4254550" y="1076242"/>
                  <a:pt x="4152951" y="1079410"/>
                  <a:pt x="4095475" y="1092084"/>
                </a:cubicBezTo>
                <a:cubicBezTo>
                  <a:pt x="3841766" y="1146479"/>
                  <a:pt x="3583994" y="1178165"/>
                  <a:pt x="3327386" y="1215660"/>
                </a:cubicBezTo>
                <a:cubicBezTo>
                  <a:pt x="3303001" y="1219357"/>
                  <a:pt x="3271070" y="1216188"/>
                  <a:pt x="3254813" y="1226749"/>
                </a:cubicBezTo>
                <a:cubicBezTo>
                  <a:pt x="3123605" y="1311774"/>
                  <a:pt x="2957563" y="1339765"/>
                  <a:pt x="2776427" y="1401552"/>
                </a:cubicBezTo>
                <a:cubicBezTo>
                  <a:pt x="2890798" y="1430598"/>
                  <a:pt x="2968012" y="1370921"/>
                  <a:pt x="3063226" y="1384124"/>
                </a:cubicBezTo>
                <a:cubicBezTo>
                  <a:pt x="2966272" y="1448024"/>
                  <a:pt x="2853641" y="1460171"/>
                  <a:pt x="2754945" y="1495025"/>
                </a:cubicBezTo>
                <a:cubicBezTo>
                  <a:pt x="2684117" y="1519846"/>
                  <a:pt x="2421119" y="1597477"/>
                  <a:pt x="2381061" y="1619658"/>
                </a:cubicBezTo>
                <a:cubicBezTo>
                  <a:pt x="2260302" y="1688311"/>
                  <a:pt x="2107033" y="1720525"/>
                  <a:pt x="2008336" y="1814527"/>
                </a:cubicBezTo>
                <a:cubicBezTo>
                  <a:pt x="1938668" y="1880540"/>
                  <a:pt x="1822554" y="1868393"/>
                  <a:pt x="1740695" y="1914337"/>
                </a:cubicBezTo>
                <a:cubicBezTo>
                  <a:pt x="1711667" y="1957642"/>
                  <a:pt x="1767982" y="1968733"/>
                  <a:pt x="1787720" y="1991970"/>
                </a:cubicBezTo>
                <a:cubicBezTo>
                  <a:pt x="1813846" y="2023126"/>
                  <a:pt x="1767401" y="2040555"/>
                  <a:pt x="1754048" y="2078049"/>
                </a:cubicBezTo>
                <a:cubicBezTo>
                  <a:pt x="1907898" y="2035802"/>
                  <a:pt x="2054781" y="2010981"/>
                  <a:pt x="2228951" y="1996721"/>
                </a:cubicBezTo>
                <a:cubicBezTo>
                  <a:pt x="2171475" y="2057452"/>
                  <a:pt x="2101807" y="2031048"/>
                  <a:pt x="2054781" y="2053228"/>
                </a:cubicBezTo>
                <a:cubicBezTo>
                  <a:pt x="2024011" y="2067487"/>
                  <a:pt x="1976984" y="2073824"/>
                  <a:pt x="1985693" y="2109207"/>
                </a:cubicBezTo>
                <a:cubicBezTo>
                  <a:pt x="1992660" y="2137196"/>
                  <a:pt x="2032140" y="2133500"/>
                  <a:pt x="2061168" y="2130859"/>
                </a:cubicBezTo>
                <a:cubicBezTo>
                  <a:pt x="2172636" y="2120825"/>
                  <a:pt x="2281202" y="2117656"/>
                  <a:pt x="2388026" y="2184726"/>
                </a:cubicBezTo>
                <a:cubicBezTo>
                  <a:pt x="2116321" y="2282425"/>
                  <a:pt x="1803977" y="2241233"/>
                  <a:pt x="1560719" y="2384876"/>
                </a:cubicBezTo>
                <a:cubicBezTo>
                  <a:pt x="1594973" y="2429237"/>
                  <a:pt x="1643739" y="2405472"/>
                  <a:pt x="1679734" y="2400191"/>
                </a:cubicBezTo>
                <a:cubicBezTo>
                  <a:pt x="1916026" y="2364279"/>
                  <a:pt x="2760170" y="2428180"/>
                  <a:pt x="2882089" y="2383292"/>
                </a:cubicBezTo>
                <a:cubicBezTo>
                  <a:pt x="2956983" y="2355830"/>
                  <a:pt x="3035941" y="2342628"/>
                  <a:pt x="3116638" y="2359528"/>
                </a:cubicBezTo>
                <a:cubicBezTo>
                  <a:pt x="3194434" y="2375898"/>
                  <a:pt x="3174696" y="2605622"/>
                  <a:pt x="2897765" y="2758243"/>
                </a:cubicBezTo>
                <a:cubicBezTo>
                  <a:pt x="2858286" y="2779895"/>
                  <a:pt x="3034779" y="2811053"/>
                  <a:pt x="2981367" y="2829008"/>
                </a:cubicBezTo>
                <a:cubicBezTo>
                  <a:pt x="2939566" y="2843267"/>
                  <a:pt x="2734626" y="2835346"/>
                  <a:pt x="2682955" y="2846436"/>
                </a:cubicBezTo>
                <a:cubicBezTo>
                  <a:pt x="2662635" y="2851188"/>
                  <a:pt x="2040267" y="3029159"/>
                  <a:pt x="2099485" y="3066653"/>
                </a:cubicBezTo>
                <a:cubicBezTo>
                  <a:pt x="2276558" y="3179139"/>
                  <a:pt x="2869897" y="3385098"/>
                  <a:pt x="1807460" y="3454808"/>
                </a:cubicBezTo>
                <a:cubicBezTo>
                  <a:pt x="1841132" y="3495472"/>
                  <a:pt x="1934024" y="3469596"/>
                  <a:pt x="1921251" y="3540889"/>
                </a:cubicBezTo>
                <a:cubicBezTo>
                  <a:pt x="1780173" y="3579440"/>
                  <a:pt x="1617035" y="3577328"/>
                  <a:pt x="1453313" y="3637002"/>
                </a:cubicBezTo>
                <a:cubicBezTo>
                  <a:pt x="1527047" y="3680307"/>
                  <a:pt x="1611808" y="3653902"/>
                  <a:pt x="1686122" y="3667634"/>
                </a:cubicBezTo>
                <a:cubicBezTo>
                  <a:pt x="1644320" y="3722027"/>
                  <a:pt x="1572330" y="3713578"/>
                  <a:pt x="1513692" y="3725196"/>
                </a:cubicBezTo>
                <a:cubicBezTo>
                  <a:pt x="1459700" y="3736286"/>
                  <a:pt x="1345329" y="3830816"/>
                  <a:pt x="1369711" y="3826063"/>
                </a:cubicBezTo>
                <a:cubicBezTo>
                  <a:pt x="1595553" y="3783815"/>
                  <a:pt x="1824877" y="3795434"/>
                  <a:pt x="2051298" y="3754242"/>
                </a:cubicBezTo>
                <a:cubicBezTo>
                  <a:pt x="2126192" y="3740511"/>
                  <a:pt x="2210955" y="3714106"/>
                  <a:pt x="2245207" y="3797018"/>
                </a:cubicBezTo>
                <a:cubicBezTo>
                  <a:pt x="2255659" y="3821310"/>
                  <a:pt x="2248109" y="3829232"/>
                  <a:pt x="2353192" y="3796489"/>
                </a:cubicBezTo>
                <a:cubicBezTo>
                  <a:pt x="2394414" y="3783815"/>
                  <a:pt x="2448988" y="3770085"/>
                  <a:pt x="2490207" y="3801242"/>
                </a:cubicBezTo>
                <a:cubicBezTo>
                  <a:pt x="2464082" y="3840321"/>
                  <a:pt x="2413572" y="3828703"/>
                  <a:pt x="2375835" y="3839794"/>
                </a:cubicBezTo>
                <a:cubicBezTo>
                  <a:pt x="2275978" y="3868311"/>
                  <a:pt x="2619094" y="3977100"/>
                  <a:pt x="2522138" y="4009841"/>
                </a:cubicBezTo>
                <a:cubicBezTo>
                  <a:pt x="2323584" y="4076912"/>
                  <a:pt x="2199343" y="4057372"/>
                  <a:pt x="1998466" y="4130778"/>
                </a:cubicBezTo>
                <a:cubicBezTo>
                  <a:pt x="2066973" y="4129192"/>
                  <a:pt x="2046072" y="4154543"/>
                  <a:pt x="2114580" y="4154543"/>
                </a:cubicBezTo>
                <a:cubicBezTo>
                  <a:pt x="2145350" y="4154543"/>
                  <a:pt x="2177862" y="4160878"/>
                  <a:pt x="2177862" y="4189925"/>
                </a:cubicBezTo>
                <a:cubicBezTo>
                  <a:pt x="2177862" y="4217385"/>
                  <a:pt x="1817330" y="4367895"/>
                  <a:pt x="1868419" y="4382153"/>
                </a:cubicBezTo>
                <a:cubicBezTo>
                  <a:pt x="2007755" y="4420704"/>
                  <a:pt x="2365385" y="4302410"/>
                  <a:pt x="2279460" y="4356805"/>
                </a:cubicBezTo>
                <a:cubicBezTo>
                  <a:pt x="2148834" y="4439716"/>
                  <a:pt x="2129094" y="4456088"/>
                  <a:pt x="2029817" y="4468235"/>
                </a:cubicBezTo>
                <a:cubicBezTo>
                  <a:pt x="1944474" y="4478796"/>
                  <a:pt x="1644320" y="4710633"/>
                  <a:pt x="1560137" y="4730172"/>
                </a:cubicBezTo>
                <a:cubicBezTo>
                  <a:pt x="1485825" y="4747072"/>
                  <a:pt x="1774947" y="4800410"/>
                  <a:pt x="1956664" y="4820477"/>
                </a:cubicBezTo>
                <a:cubicBezTo>
                  <a:pt x="2130256" y="4840017"/>
                  <a:pt x="3101544" y="4789319"/>
                  <a:pt x="3268168" y="4852692"/>
                </a:cubicBezTo>
                <a:cubicBezTo>
                  <a:pt x="3111993" y="4878041"/>
                  <a:pt x="2970336" y="4953030"/>
                  <a:pt x="2807197" y="4939300"/>
                </a:cubicBezTo>
                <a:cubicBezTo>
                  <a:pt x="2773524" y="4936660"/>
                  <a:pt x="2724756" y="4930323"/>
                  <a:pt x="2721272" y="4970458"/>
                </a:cubicBezTo>
                <a:cubicBezTo>
                  <a:pt x="2718369" y="5005313"/>
                  <a:pt x="2788038" y="4981548"/>
                  <a:pt x="2802552" y="5014291"/>
                </a:cubicBezTo>
                <a:cubicBezTo>
                  <a:pt x="2719531" y="5060235"/>
                  <a:pt x="2621415" y="5018515"/>
                  <a:pt x="2537812" y="5053898"/>
                </a:cubicBezTo>
                <a:cubicBezTo>
                  <a:pt x="2491948" y="5099314"/>
                  <a:pt x="2589483" y="5107236"/>
                  <a:pt x="2569744" y="5153182"/>
                </a:cubicBezTo>
                <a:cubicBezTo>
                  <a:pt x="2301522" y="5193845"/>
                  <a:pt x="2252174" y="5268836"/>
                  <a:pt x="1987436" y="5334320"/>
                </a:cubicBezTo>
                <a:cubicBezTo>
                  <a:pt x="1971179" y="5338545"/>
                  <a:pt x="1958407" y="5352274"/>
                  <a:pt x="1972921" y="5382376"/>
                </a:cubicBezTo>
                <a:cubicBezTo>
                  <a:pt x="2087874" y="5396107"/>
                  <a:pt x="2215599" y="5373399"/>
                  <a:pt x="2341001" y="5360725"/>
                </a:cubicBezTo>
                <a:cubicBezTo>
                  <a:pt x="2537812" y="5340129"/>
                  <a:pt x="2533748" y="5339072"/>
                  <a:pt x="2710822" y="5418816"/>
                </a:cubicBezTo>
                <a:cubicBezTo>
                  <a:pt x="2743914" y="5433602"/>
                  <a:pt x="2801390" y="5438355"/>
                  <a:pt x="2833903" y="5413007"/>
                </a:cubicBezTo>
                <a:cubicBezTo>
                  <a:pt x="2896604" y="5364422"/>
                  <a:pt x="2950016" y="5368646"/>
                  <a:pt x="3011556" y="5399276"/>
                </a:cubicBezTo>
                <a:cubicBezTo>
                  <a:pt x="3077160" y="5432547"/>
                  <a:pt x="3171793" y="5391882"/>
                  <a:pt x="3254233" y="5439412"/>
                </a:cubicBezTo>
                <a:cubicBezTo>
                  <a:pt x="3099802" y="5473739"/>
                  <a:pt x="2957563" y="5473739"/>
                  <a:pt x="2792101" y="5471625"/>
                </a:cubicBezTo>
                <a:cubicBezTo>
                  <a:pt x="2846095" y="5537639"/>
                  <a:pt x="2914601" y="5536582"/>
                  <a:pt x="2977303" y="5539751"/>
                </a:cubicBezTo>
                <a:cubicBezTo>
                  <a:pt x="3214174" y="5551898"/>
                  <a:pt x="3601411" y="5660686"/>
                  <a:pt x="3656566" y="5678642"/>
                </a:cubicBezTo>
                <a:cubicBezTo>
                  <a:pt x="4280675" y="5879847"/>
                  <a:pt x="4178497" y="5898332"/>
                  <a:pt x="4858340" y="5969625"/>
                </a:cubicBezTo>
                <a:cubicBezTo>
                  <a:pt x="5261253" y="6011873"/>
                  <a:pt x="4887368" y="6032469"/>
                  <a:pt x="5296668" y="6043559"/>
                </a:cubicBezTo>
                <a:cubicBezTo>
                  <a:pt x="5349500" y="6045143"/>
                  <a:pt x="5402911" y="6044087"/>
                  <a:pt x="5456323" y="6042502"/>
                </a:cubicBezTo>
                <a:cubicBezTo>
                  <a:pt x="5368077" y="6073134"/>
                  <a:pt x="5267058" y="6100066"/>
                  <a:pt x="5267058" y="6100066"/>
                </a:cubicBezTo>
                <a:cubicBezTo>
                  <a:pt x="5267058" y="6100066"/>
                  <a:pt x="5318728" y="6208854"/>
                  <a:pt x="7095266" y="6287541"/>
                </a:cubicBezTo>
                <a:cubicBezTo>
                  <a:pt x="7422124" y="6302329"/>
                  <a:pt x="9563254" y="6024548"/>
                  <a:pt x="9707235" y="5994446"/>
                </a:cubicBezTo>
                <a:cubicBezTo>
                  <a:pt x="9844249" y="5966984"/>
                  <a:pt x="10002164" y="5671247"/>
                  <a:pt x="10083442" y="5678642"/>
                </a:cubicBezTo>
                <a:cubicBezTo>
                  <a:pt x="10103183" y="5653293"/>
                  <a:pt x="10283158" y="5139979"/>
                  <a:pt x="10338892" y="4650957"/>
                </a:cubicBezTo>
                <a:cubicBezTo>
                  <a:pt x="10448618" y="4580718"/>
                  <a:pt x="10551960" y="4503088"/>
                  <a:pt x="10628013" y="4411198"/>
                </a:cubicBezTo>
                <a:cubicBezTo>
                  <a:pt x="10675040" y="4354692"/>
                  <a:pt x="10718003" y="4298185"/>
                  <a:pt x="10802766" y="4258050"/>
                </a:cubicBezTo>
                <a:cubicBezTo>
                  <a:pt x="10755739" y="4203128"/>
                  <a:pt x="10675040" y="4190453"/>
                  <a:pt x="10614662" y="4150318"/>
                </a:cubicBezTo>
                <a:cubicBezTo>
                  <a:pt x="10610017" y="4117046"/>
                  <a:pt x="10705811" y="4127081"/>
                  <a:pt x="10681427" y="4054203"/>
                </a:cubicBezTo>
                <a:cubicBezTo>
                  <a:pt x="10648335" y="3957032"/>
                  <a:pt x="10684328" y="3846131"/>
                  <a:pt x="10520029" y="3804411"/>
                </a:cubicBezTo>
                <a:cubicBezTo>
                  <a:pt x="10476485" y="3709881"/>
                  <a:pt x="10464294" y="3558845"/>
                  <a:pt x="10568798" y="3466426"/>
                </a:cubicBezTo>
                <a:cubicBezTo>
                  <a:pt x="10724388" y="3328592"/>
                  <a:pt x="10699424" y="3240927"/>
                  <a:pt x="10499709" y="3166465"/>
                </a:cubicBezTo>
                <a:cubicBezTo>
                  <a:pt x="10474164" y="3156958"/>
                  <a:pt x="10501452" y="2570768"/>
                  <a:pt x="10489840" y="2546475"/>
                </a:cubicBezTo>
                <a:cubicBezTo>
                  <a:pt x="10508418" y="2513205"/>
                  <a:pt x="10551960" y="2521126"/>
                  <a:pt x="10584471" y="2512148"/>
                </a:cubicBezTo>
                <a:cubicBezTo>
                  <a:pt x="10726711" y="2474125"/>
                  <a:pt x="10731357" y="2474125"/>
                  <a:pt x="10695942" y="2358471"/>
                </a:cubicBezTo>
                <a:cubicBezTo>
                  <a:pt x="10685490" y="2323616"/>
                  <a:pt x="10709874" y="2309357"/>
                  <a:pt x="10732516" y="2287706"/>
                </a:cubicBezTo>
                <a:cubicBezTo>
                  <a:pt x="10817280" y="2206905"/>
                  <a:pt x="10817860" y="2205850"/>
                  <a:pt x="10731357" y="2137725"/>
                </a:cubicBezTo>
                <a:cubicBezTo>
                  <a:pt x="10706391" y="2118185"/>
                  <a:pt x="10689555" y="2097061"/>
                  <a:pt x="10678525" y="2070656"/>
                </a:cubicBezTo>
                <a:cubicBezTo>
                  <a:pt x="10658203" y="2022599"/>
                  <a:pt x="10658784" y="1982463"/>
                  <a:pt x="10735999" y="1956587"/>
                </a:cubicBezTo>
                <a:cubicBezTo>
                  <a:pt x="10789993" y="1938104"/>
                  <a:pt x="10820762" y="1916978"/>
                  <a:pt x="10824246" y="1862584"/>
                </a:cubicBezTo>
                <a:cubicBezTo>
                  <a:pt x="10826570" y="1817166"/>
                  <a:pt x="10832955" y="1787594"/>
                  <a:pt x="10773156" y="1768054"/>
                </a:cubicBezTo>
                <a:cubicBezTo>
                  <a:pt x="10724969" y="1752211"/>
                  <a:pt x="10711036" y="1718412"/>
                  <a:pt x="10716261" y="1678278"/>
                </a:cubicBezTo>
                <a:cubicBezTo>
                  <a:pt x="10728452" y="1580050"/>
                  <a:pt x="10662849" y="1522487"/>
                  <a:pt x="10554864" y="1477599"/>
                </a:cubicBezTo>
                <a:cubicBezTo>
                  <a:pt x="10452101" y="1434822"/>
                  <a:pt x="10362116" y="1377259"/>
                  <a:pt x="10267483" y="1324977"/>
                </a:cubicBezTo>
                <a:cubicBezTo>
                  <a:pt x="10162399" y="1266887"/>
                  <a:pt x="10040481" y="1232031"/>
                  <a:pt x="9913337" y="1202458"/>
                </a:cubicBezTo>
                <a:cubicBezTo>
                  <a:pt x="9936561" y="1160210"/>
                  <a:pt x="10016678" y="1183974"/>
                  <a:pt x="10024805" y="1124827"/>
                </a:cubicBezTo>
                <a:cubicBezTo>
                  <a:pt x="9826251" y="1074658"/>
                  <a:pt x="9636408" y="999139"/>
                  <a:pt x="9411726" y="980655"/>
                </a:cubicBezTo>
                <a:cubicBezTo>
                  <a:pt x="9593444" y="990161"/>
                  <a:pt x="9758326" y="922036"/>
                  <a:pt x="9930753" y="901968"/>
                </a:cubicBezTo>
                <a:cubicBezTo>
                  <a:pt x="9947008" y="868698"/>
                  <a:pt x="9909273" y="877147"/>
                  <a:pt x="9894178" y="871339"/>
                </a:cubicBezTo>
                <a:cubicBezTo>
                  <a:pt x="9879083" y="865001"/>
                  <a:pt x="9860506" y="862889"/>
                  <a:pt x="9858182" y="839125"/>
                </a:cubicBezTo>
                <a:cubicBezTo>
                  <a:pt x="9941205" y="804798"/>
                  <a:pt x="10045126" y="827506"/>
                  <a:pt x="10131050" y="792652"/>
                </a:cubicBezTo>
                <a:cubicBezTo>
                  <a:pt x="10111891" y="741954"/>
                  <a:pt x="10037578" y="772583"/>
                  <a:pt x="10006808" y="731920"/>
                </a:cubicBezTo>
                <a:cubicBezTo>
                  <a:pt x="10086927" y="724526"/>
                  <a:pt x="10161239" y="721357"/>
                  <a:pt x="10233809" y="710268"/>
                </a:cubicBezTo>
                <a:cubicBezTo>
                  <a:pt x="10290705" y="701818"/>
                  <a:pt x="10306380" y="658513"/>
                  <a:pt x="10267483" y="628940"/>
                </a:cubicBezTo>
                <a:cubicBezTo>
                  <a:pt x="10232648" y="602536"/>
                  <a:pt x="10181559" y="600422"/>
                  <a:pt x="10136275" y="589333"/>
                </a:cubicBezTo>
                <a:cubicBezTo>
                  <a:pt x="9813479" y="512230"/>
                  <a:pt x="9474428" y="487409"/>
                  <a:pt x="9131312" y="480544"/>
                </a:cubicBezTo>
                <a:cubicBezTo>
                  <a:pt x="8580936" y="469453"/>
                  <a:pt x="8028817" y="469982"/>
                  <a:pt x="7479600" y="454667"/>
                </a:cubicBezTo>
                <a:cubicBezTo>
                  <a:pt x="7227489" y="447934"/>
                  <a:pt x="6976357" y="436744"/>
                  <a:pt x="6724001" y="434021"/>
                </a:cubicBezTo>
                <a:close/>
                <a:moveTo>
                  <a:pt x="0" y="0"/>
                </a:moveTo>
                <a:lnTo>
                  <a:pt x="12192000" y="0"/>
                </a:lnTo>
                <a:lnTo>
                  <a:pt x="12192000" y="6858000"/>
                </a:lnTo>
                <a:lnTo>
                  <a:pt x="0" y="6858000"/>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pic>
        <p:nvPicPr>
          <p:cNvPr id="6" name="Picture 5" descr="Stopwatch">
            <a:extLst>
              <a:ext uri="{FF2B5EF4-FFF2-40B4-BE49-F238E27FC236}">
                <a16:creationId xmlns:a16="http://schemas.microsoft.com/office/drawing/2014/main" id="{3C18EBEA-20C7-903F-AA6C-2ABB92692908}"/>
              </a:ext>
            </a:extLst>
          </p:cNvPr>
          <p:cNvPicPr>
            <a:picLocks noChangeAspect="1"/>
          </p:cNvPicPr>
          <p:nvPr/>
        </p:nvPicPr>
        <p:blipFill>
          <a:blip r:embed="rId4">
            <a:extLst>
              <a:ext uri="{BEBA8EAE-BF5A-486C-A8C5-ECC9F3942E4B}">
                <a14:imgProps xmlns:a14="http://schemas.microsoft.com/office/drawing/2010/main">
                  <a14:imgLayer r:embed="rId5">
                    <a14:imgEffect>
                      <a14:artisticBlur/>
                    </a14:imgEffect>
                  </a14:imgLayer>
                </a14:imgProps>
              </a:ext>
              <a:ext uri="{28A0092B-C50C-407E-A947-70E740481C1C}">
                <a14:useLocalDpi xmlns:a14="http://schemas.microsoft.com/office/drawing/2010/main" val="0"/>
              </a:ext>
            </a:extLst>
          </a:blip>
          <a:stretch>
            <a:fillRect/>
          </a:stretch>
        </p:blipFill>
        <p:spPr>
          <a:xfrm>
            <a:off x="-1" y="0"/>
            <a:ext cx="12192000" cy="6858000"/>
          </a:xfrm>
          <a:prstGeom prst="rect">
            <a:avLst/>
          </a:prstGeom>
        </p:spPr>
      </p:pic>
      <p:sp>
        <p:nvSpPr>
          <p:cNvPr id="7" name="Content Placeholder 2">
            <a:extLst>
              <a:ext uri="{FF2B5EF4-FFF2-40B4-BE49-F238E27FC236}">
                <a16:creationId xmlns:a16="http://schemas.microsoft.com/office/drawing/2014/main" id="{CEFCF753-32C2-C82C-DC7C-B5FDD268532A}"/>
              </a:ext>
            </a:extLst>
          </p:cNvPr>
          <p:cNvSpPr>
            <a:spLocks/>
          </p:cNvSpPr>
          <p:nvPr/>
        </p:nvSpPr>
        <p:spPr>
          <a:xfrm>
            <a:off x="2449701" y="847641"/>
            <a:ext cx="7292595" cy="5162718"/>
          </a:xfrm>
          <a:prstGeom prst="rect">
            <a:avLst/>
          </a:prstGeom>
          <a:solidFill>
            <a:schemeClr val="bg1">
              <a:alpha val="69000"/>
            </a:schemeClr>
          </a:solidFill>
        </p:spPr>
        <p:txBody>
          <a:bodyPr>
            <a:noAutofit/>
          </a:bodyPr>
          <a:lstStyle/>
          <a:p>
            <a:pPr marL="248603" defTabSz="493776">
              <a:lnSpc>
                <a:spcPct val="150000"/>
              </a:lnSpc>
              <a:spcAft>
                <a:spcPts val="600"/>
              </a:spcAft>
            </a:pPr>
            <a:r>
              <a:rPr lang="en-US" sz="2400" b="1" kern="1200" dirty="0">
                <a:solidFill>
                  <a:schemeClr val="tx1"/>
                </a:solidFill>
                <a:latin typeface="FreightSans Pro Medium" panose="02000606030000020004" pitchFamily="50" charset="0"/>
              </a:rPr>
              <a:t>Every 24 hours:</a:t>
            </a:r>
          </a:p>
          <a:p>
            <a:pPr marL="688975" indent="-439738" defTabSz="493776">
              <a:lnSpc>
                <a:spcPct val="150000"/>
              </a:lnSpc>
              <a:spcAft>
                <a:spcPts val="600"/>
              </a:spcAft>
              <a:buFont typeface="Wingdings" panose="05000000000000000000" pitchFamily="2" charset="2"/>
              <a:buChar char="ü"/>
            </a:pPr>
            <a:r>
              <a:rPr lang="en-US" sz="2400" kern="1200" dirty="0">
                <a:solidFill>
                  <a:schemeClr val="tx1"/>
                </a:solidFill>
                <a:latin typeface="FreightSans Pro Medium" panose="02000606030000020004" pitchFamily="50" charset="0"/>
              </a:rPr>
              <a:t>329 million terabytes of information is generated per day. </a:t>
            </a:r>
          </a:p>
          <a:p>
            <a:pPr marL="688975" indent="-439738" defTabSz="493776">
              <a:lnSpc>
                <a:spcPct val="150000"/>
              </a:lnSpc>
              <a:spcAft>
                <a:spcPts val="600"/>
              </a:spcAft>
              <a:buFont typeface="Wingdings" panose="05000000000000000000" pitchFamily="2" charset="2"/>
              <a:buChar char="ü"/>
            </a:pPr>
            <a:r>
              <a:rPr lang="en-US" sz="2400" kern="1200" dirty="0">
                <a:solidFill>
                  <a:schemeClr val="tx1"/>
                </a:solidFill>
                <a:latin typeface="FreightSans Pro Medium" panose="02000606030000020004" pitchFamily="50" charset="0"/>
              </a:rPr>
              <a:t>333 billion emails are sent.</a:t>
            </a:r>
          </a:p>
          <a:p>
            <a:pPr marL="688975" indent="-439738" defTabSz="493776">
              <a:lnSpc>
                <a:spcPct val="150000"/>
              </a:lnSpc>
              <a:spcAft>
                <a:spcPts val="600"/>
              </a:spcAft>
              <a:buFont typeface="Wingdings" panose="05000000000000000000" pitchFamily="2" charset="2"/>
              <a:buChar char="ü"/>
            </a:pPr>
            <a:r>
              <a:rPr lang="en-US" sz="2400" kern="1200" dirty="0">
                <a:solidFill>
                  <a:schemeClr val="tx1"/>
                </a:solidFill>
                <a:latin typeface="FreightSans Pro Medium" panose="02000606030000020004" pitchFamily="50" charset="0"/>
              </a:rPr>
              <a:t>8.5 billion Google searches.</a:t>
            </a:r>
          </a:p>
          <a:p>
            <a:pPr marL="688975" indent="-439738" defTabSz="493776">
              <a:lnSpc>
                <a:spcPct val="150000"/>
              </a:lnSpc>
              <a:spcAft>
                <a:spcPts val="600"/>
              </a:spcAft>
              <a:buFont typeface="Wingdings" panose="05000000000000000000" pitchFamily="2" charset="2"/>
              <a:buChar char="ü"/>
            </a:pPr>
            <a:r>
              <a:rPr lang="en-US" sz="2400" kern="1200" dirty="0">
                <a:solidFill>
                  <a:schemeClr val="tx1"/>
                </a:solidFill>
                <a:latin typeface="FreightSans Pro Medium" panose="02000606030000020004" pitchFamily="50" charset="0"/>
              </a:rPr>
              <a:t>3.5 billion snaps on Snapchat.</a:t>
            </a:r>
          </a:p>
          <a:p>
            <a:pPr marL="688975" indent="-439738" defTabSz="493776">
              <a:lnSpc>
                <a:spcPct val="150000"/>
              </a:lnSpc>
              <a:spcAft>
                <a:spcPts val="600"/>
              </a:spcAft>
              <a:buFont typeface="Wingdings" panose="05000000000000000000" pitchFamily="2" charset="2"/>
              <a:buChar char="ü"/>
            </a:pPr>
            <a:r>
              <a:rPr lang="en-US" sz="2400" kern="1200" dirty="0">
                <a:solidFill>
                  <a:schemeClr val="tx1"/>
                </a:solidFill>
                <a:latin typeface="FreightSans Pro Medium" panose="02000606030000020004" pitchFamily="50" charset="0"/>
              </a:rPr>
              <a:t>2.45 billion pieces of content posted to Facebook.</a:t>
            </a:r>
          </a:p>
          <a:p>
            <a:pPr marL="688975" indent="-439738" defTabSz="493776">
              <a:lnSpc>
                <a:spcPct val="150000"/>
              </a:lnSpc>
              <a:spcAft>
                <a:spcPts val="600"/>
              </a:spcAft>
              <a:buFont typeface="Wingdings" panose="05000000000000000000" pitchFamily="2" charset="2"/>
              <a:buChar char="ü"/>
            </a:pPr>
            <a:r>
              <a:rPr lang="en-US" sz="2400" kern="1200" dirty="0">
                <a:solidFill>
                  <a:schemeClr val="tx1"/>
                </a:solidFill>
                <a:latin typeface="FreightSans Pro Medium" panose="02000606030000020004" pitchFamily="50" charset="0"/>
              </a:rPr>
              <a:t>1.58 billion swipes on Tinder.</a:t>
            </a:r>
            <a:endParaRPr lang="en-US" sz="2400" dirty="0">
              <a:latin typeface="FreightSans Pro Medium" panose="02000606030000020004" pitchFamily="50" charset="0"/>
            </a:endParaRPr>
          </a:p>
        </p:txBody>
      </p:sp>
    </p:spTree>
    <p:custDataLst>
      <p:tags r:id="rId1"/>
    </p:custDataLst>
    <p:extLst>
      <p:ext uri="{BB962C8B-B14F-4D97-AF65-F5344CB8AC3E}">
        <p14:creationId xmlns:p14="http://schemas.microsoft.com/office/powerpoint/2010/main" val="2072702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65" name="Rectangle 2064">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67"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3">
            <a:extLst>
              <a:ext uri="{FF2B5EF4-FFF2-40B4-BE49-F238E27FC236}">
                <a16:creationId xmlns:a16="http://schemas.microsoft.com/office/drawing/2014/main" id="{550D1136-3769-7BAB-EE91-41AF0C7498E1}"/>
              </a:ext>
            </a:extLst>
          </p:cNvPr>
          <p:cNvSpPr>
            <a:spLocks noGrp="1"/>
          </p:cNvSpPr>
          <p:nvPr>
            <p:ph type="title"/>
          </p:nvPr>
        </p:nvSpPr>
        <p:spPr>
          <a:xfrm>
            <a:off x="436125" y="2152372"/>
            <a:ext cx="4211441" cy="1861211"/>
          </a:xfrm>
        </p:spPr>
        <p:txBody>
          <a:bodyPr/>
          <a:lstStyle/>
          <a:p>
            <a:pPr>
              <a:lnSpc>
                <a:spcPct val="100000"/>
              </a:lnSpc>
            </a:pPr>
            <a:r>
              <a:rPr lang="en-US" sz="4200" dirty="0">
                <a:solidFill>
                  <a:srgbClr val="121C30"/>
                </a:solidFill>
              </a:rPr>
              <a:t>Recognizing Disinformation as a Currency of Manipulation</a:t>
            </a:r>
            <a:endParaRPr lang="es-MX" sz="4200" dirty="0">
              <a:solidFill>
                <a:srgbClr val="121C30"/>
              </a:solidFill>
            </a:endParaRPr>
          </a:p>
        </p:txBody>
      </p:sp>
      <p:sp>
        <p:nvSpPr>
          <p:cNvPr id="4" name="Content Placeholder 2">
            <a:extLst>
              <a:ext uri="{FF2B5EF4-FFF2-40B4-BE49-F238E27FC236}">
                <a16:creationId xmlns:a16="http://schemas.microsoft.com/office/drawing/2014/main" id="{577F7CC2-4313-FA1E-FA00-607880BBB6B7}"/>
              </a:ext>
            </a:extLst>
          </p:cNvPr>
          <p:cNvSpPr txBox="1">
            <a:spLocks/>
          </p:cNvSpPr>
          <p:nvPr/>
        </p:nvSpPr>
        <p:spPr>
          <a:xfrm>
            <a:off x="6094476" y="1899605"/>
            <a:ext cx="4046025" cy="3724863"/>
          </a:xfrm>
          <a:prstGeom prst="rect">
            <a:avLst/>
          </a:prstGeom>
        </p:spPr>
        <p:txBody>
          <a:bodyPr vert="horz" lIns="91440" tIns="45720" rIns="91440" bIns="45720" rtlCol="0">
            <a:noAutofit/>
          </a:bodyPr>
          <a:lstStyle>
            <a:lvl1pPr marL="457200" indent="-457200" algn="l" defTabSz="914400" rtl="0" eaLnBrk="1" latinLnBrk="0" hangingPunct="1">
              <a:lnSpc>
                <a:spcPct val="90000"/>
              </a:lnSpc>
              <a:spcBef>
                <a:spcPts val="1000"/>
              </a:spcBef>
              <a:buFont typeface="+mj-lt"/>
              <a:buAutoNum type="arabicPeriod"/>
              <a:defRPr sz="3600" kern="1200">
                <a:solidFill>
                  <a:srgbClr val="EBE3D1"/>
                </a:solidFill>
                <a:latin typeface="FreightTextProLight-Regular" panose="02000603050000020004"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rgbClr val="EBE3D1"/>
                </a:solidFill>
                <a:latin typeface="FreightTextProLight-Regular" panose="02000603050000020004"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rgbClr val="EBE3D1"/>
                </a:solidFill>
                <a:latin typeface="FreightTextProLight-Regular" panose="02000603050000020004"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rgbClr val="EBE3D1"/>
                </a:solidFill>
                <a:latin typeface="FreightTextProLight-Regular" panose="02000603050000020004"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rgbClr val="EBE3D1"/>
                </a:solidFill>
                <a:latin typeface="FreightTextProLight-Regular" panose="02000603050000020004"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0"/>
              </a:spcAft>
              <a:buClrTx/>
              <a:buSzTx/>
              <a:buFont typeface="+mj-lt"/>
              <a:buNone/>
              <a:tabLst/>
              <a:defRPr/>
            </a:pPr>
            <a:r>
              <a:rPr kumimoji="0" lang="en-US" sz="2400" b="0" i="0" u="none" strike="noStrike" kern="1200" cap="none" spc="0" normalizeH="0" baseline="0" noProof="0" dirty="0">
                <a:ln>
                  <a:noFill/>
                </a:ln>
                <a:solidFill>
                  <a:prstClr val="black"/>
                </a:solidFill>
                <a:effectLst/>
                <a:uLnTx/>
                <a:uFillTx/>
                <a:latin typeface="FreightSans Pro Medium" panose="02000606030000020004" pitchFamily="50" charset="0"/>
                <a:ea typeface="Calibri" panose="020F0502020204030204" pitchFamily="34" charset="0"/>
                <a:cs typeface="Times New Roman" panose="02020603050405020304" pitchFamily="18" charset="0"/>
              </a:rPr>
              <a:t>To gain power, the intent of creators and spreaders of disinformation is to:</a:t>
            </a:r>
            <a:endParaRPr kumimoji="0" lang="en-US" sz="2400" b="0" i="0" u="none" strike="noStrike" kern="1200" cap="none" spc="0" normalizeH="0" baseline="0" noProof="0" dirty="0">
              <a:ln>
                <a:noFill/>
              </a:ln>
              <a:solidFill>
                <a:prstClr val="black"/>
              </a:solidFill>
              <a:effectLst/>
              <a:uLnTx/>
              <a:uFillTx/>
              <a:latin typeface="FreightSans Pro Medium" panose="02000606030000020004" pitchFamily="50" charset="0"/>
              <a:ea typeface="Times New Roman" panose="02020603050405020304" pitchFamily="18" charset="0"/>
              <a:cs typeface="Times New Roman" panose="02020603050405020304" pitchFamily="18" charset="0"/>
            </a:endParaRPr>
          </a:p>
          <a:p>
            <a:pPr marL="0" marR="0" lvl="0" indent="-457200" algn="l" defTabSz="914400" rtl="0" eaLnBrk="1" fontAlgn="auto" latinLnBrk="0" hangingPunct="1">
              <a:lnSpc>
                <a:spcPct val="90000"/>
              </a:lnSpc>
              <a:spcBef>
                <a:spcPts val="0"/>
              </a:spcBef>
              <a:spcAft>
                <a:spcPts val="0"/>
              </a:spcAft>
              <a:buClrTx/>
              <a:buSzTx/>
              <a:buFont typeface="+mj-lt"/>
              <a:buAutoNum type="arabicPeriod"/>
              <a:tabLst/>
              <a:defRPr/>
            </a:pPr>
            <a:endParaRPr kumimoji="0" lang="en-US" sz="2400" b="0" i="0" u="none" strike="noStrike" kern="1200" cap="none" spc="0" normalizeH="0" baseline="0" noProof="0" dirty="0">
              <a:ln>
                <a:noFill/>
              </a:ln>
              <a:solidFill>
                <a:srgbClr val="EBE3D1"/>
              </a:solidFill>
              <a:effectLst/>
              <a:uLnTx/>
              <a:uFillTx/>
              <a:latin typeface="FreightSans Pro Medium" panose="02000606030000020004" pitchFamily="50" charset="0"/>
              <a:ea typeface="Times New Roman" panose="02020603050405020304" pitchFamily="18" charset="0"/>
              <a:cs typeface="Times New Roman" panose="02020603050405020304" pitchFamily="18" charset="0"/>
            </a:endParaRPr>
          </a:p>
          <a:p>
            <a:pPr marL="342900" marR="0" lvl="0" indent="-342900" algn="l" defTabSz="914400" rtl="0" eaLnBrk="1" fontAlgn="auto" latinLnBrk="0" hangingPunct="1">
              <a:lnSpc>
                <a:spcPct val="90000"/>
              </a:lnSpc>
              <a:spcBef>
                <a:spcPts val="0"/>
              </a:spcBef>
              <a:spcAft>
                <a:spcPts val="0"/>
              </a:spcAft>
              <a:buClrTx/>
              <a:buSzTx/>
              <a:buFont typeface="+mj-lt"/>
              <a:buAutoNum type="arabicPeriod"/>
              <a:tabLst>
                <a:tab pos="457200" algn="l"/>
              </a:tabLst>
              <a:defRPr/>
            </a:pPr>
            <a:r>
              <a:rPr kumimoji="0" lang="en-US" sz="2400" b="0" i="0" u="none" strike="noStrike" kern="1200" cap="none" spc="0" normalizeH="0" baseline="0" noProof="0" dirty="0">
                <a:ln>
                  <a:noFill/>
                </a:ln>
                <a:solidFill>
                  <a:prstClr val="black"/>
                </a:solidFill>
                <a:effectLst/>
                <a:uLnTx/>
                <a:uFillTx/>
                <a:latin typeface="FreightSans Pro Medium" panose="02000606030000020004" pitchFamily="50" charset="0"/>
                <a:ea typeface="Calibri" panose="020F0502020204030204" pitchFamily="34" charset="0"/>
                <a:cs typeface="Times New Roman" panose="02020603050405020304" pitchFamily="18" charset="0"/>
              </a:rPr>
              <a:t>Intellectually discredit.</a:t>
            </a:r>
            <a:br>
              <a:rPr kumimoji="0" lang="en-US" sz="2400" b="0" i="0" u="none" strike="noStrike" kern="1200" cap="none" spc="0" normalizeH="0" baseline="0" noProof="0" dirty="0">
                <a:ln>
                  <a:noFill/>
                </a:ln>
                <a:solidFill>
                  <a:prstClr val="black"/>
                </a:solidFill>
                <a:effectLst/>
                <a:uLnTx/>
                <a:uFillTx/>
                <a:latin typeface="FreightSans Pro Medium" panose="02000606030000020004" pitchFamily="50" charset="0"/>
                <a:ea typeface="Calibri" panose="020F0502020204030204" pitchFamily="34" charset="0"/>
                <a:cs typeface="Times New Roman" panose="02020603050405020304" pitchFamily="18" charset="0"/>
              </a:rPr>
            </a:br>
            <a:r>
              <a:rPr kumimoji="0" lang="en-US" sz="2400" b="0" i="0" u="none" strike="noStrike" kern="1200" cap="none" spc="0" normalizeH="0" baseline="0" noProof="0" dirty="0">
                <a:ln>
                  <a:noFill/>
                </a:ln>
                <a:solidFill>
                  <a:prstClr val="black"/>
                </a:solidFill>
                <a:effectLst/>
                <a:uLnTx/>
                <a:uFillTx/>
                <a:latin typeface="FreightSans Pro Medium" panose="02000606030000020004" pitchFamily="50" charset="0"/>
                <a:ea typeface="Calibri" panose="020F0502020204030204" pitchFamily="34" charset="0"/>
                <a:cs typeface="Times New Roman" panose="02020603050405020304" pitchFamily="18" charset="0"/>
              </a:rPr>
              <a:t>  </a:t>
            </a:r>
          </a:p>
          <a:p>
            <a:pPr marL="342900" marR="0" lvl="0" indent="-342900" algn="l" defTabSz="914400" rtl="0" eaLnBrk="1" fontAlgn="auto" latinLnBrk="0" hangingPunct="1">
              <a:lnSpc>
                <a:spcPct val="90000"/>
              </a:lnSpc>
              <a:spcBef>
                <a:spcPts val="0"/>
              </a:spcBef>
              <a:spcAft>
                <a:spcPts val="0"/>
              </a:spcAft>
              <a:buClrTx/>
              <a:buSzTx/>
              <a:buFont typeface="+mj-lt"/>
              <a:buAutoNum type="arabicPeriod"/>
              <a:tabLst>
                <a:tab pos="457200" algn="l"/>
              </a:tabLst>
              <a:defRPr/>
            </a:pPr>
            <a:r>
              <a:rPr kumimoji="0" lang="en-US" sz="2400" b="0" i="0" u="none" strike="noStrike" kern="1200" cap="none" spc="0" normalizeH="0" baseline="0" noProof="0" dirty="0">
                <a:ln>
                  <a:noFill/>
                </a:ln>
                <a:solidFill>
                  <a:prstClr val="black"/>
                </a:solidFill>
                <a:effectLst/>
                <a:uLnTx/>
                <a:uFillTx/>
                <a:latin typeface="FreightSans Pro Medium" panose="02000606030000020004" pitchFamily="50" charset="0"/>
                <a:ea typeface="Calibri" panose="020F0502020204030204" pitchFamily="34" charset="0"/>
                <a:cs typeface="Times New Roman" panose="02020603050405020304" pitchFamily="18" charset="0"/>
              </a:rPr>
              <a:t>Emotionally manipulate.</a:t>
            </a:r>
            <a:br>
              <a:rPr kumimoji="0" lang="en-US" sz="2400" b="0" i="0" u="none" strike="noStrike" kern="1200" cap="none" spc="0" normalizeH="0" baseline="0" noProof="0" dirty="0">
                <a:ln>
                  <a:noFill/>
                </a:ln>
                <a:solidFill>
                  <a:prstClr val="black"/>
                </a:solidFill>
                <a:effectLst/>
                <a:uLnTx/>
                <a:uFillTx/>
                <a:latin typeface="FreightSans Pro Medium" panose="02000606030000020004" pitchFamily="50" charset="0"/>
                <a:ea typeface="Calibri" panose="020F0502020204030204" pitchFamily="34" charset="0"/>
                <a:cs typeface="Times New Roman" panose="02020603050405020304" pitchFamily="18" charset="0"/>
              </a:rPr>
            </a:br>
            <a:endParaRPr kumimoji="0" lang="en-US" sz="2400" b="0" i="0" u="none" strike="noStrike" kern="1200" cap="none" spc="0" normalizeH="0" baseline="0" noProof="0" dirty="0">
              <a:ln>
                <a:noFill/>
              </a:ln>
              <a:solidFill>
                <a:prstClr val="black"/>
              </a:solidFill>
              <a:effectLst/>
              <a:uLnTx/>
              <a:uFillTx/>
              <a:latin typeface="FreightSans Pro Medium" panose="02000606030000020004" pitchFamily="50"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90000"/>
              </a:lnSpc>
              <a:spcBef>
                <a:spcPts val="0"/>
              </a:spcBef>
              <a:spcAft>
                <a:spcPts val="0"/>
              </a:spcAft>
              <a:buClrTx/>
              <a:buSzTx/>
              <a:buFont typeface="+mj-lt"/>
              <a:buAutoNum type="arabicPeriod"/>
              <a:tabLst>
                <a:tab pos="457200" algn="l"/>
              </a:tabLst>
              <a:defRPr/>
            </a:pPr>
            <a:r>
              <a:rPr kumimoji="0" lang="en-US" sz="2400" b="0" i="0" u="none" strike="noStrike" kern="1200" cap="none" spc="0" normalizeH="0" baseline="0" noProof="0" dirty="0">
                <a:ln>
                  <a:noFill/>
                </a:ln>
                <a:solidFill>
                  <a:prstClr val="black"/>
                </a:solidFill>
                <a:effectLst/>
                <a:uLnTx/>
                <a:uFillTx/>
                <a:latin typeface="FreightSans Pro Medium" panose="02000606030000020004" pitchFamily="50" charset="0"/>
                <a:ea typeface="Calibri" panose="020F0502020204030204" pitchFamily="34" charset="0"/>
                <a:cs typeface="Times New Roman" panose="02020603050405020304" pitchFamily="18" charset="0"/>
              </a:rPr>
              <a:t>Socially polarize. </a:t>
            </a:r>
            <a:br>
              <a:rPr kumimoji="0" lang="en-US" sz="1800" b="0" i="0" u="none" strike="noStrike" kern="1200" cap="none" spc="0" normalizeH="0" baseline="0" noProof="0" dirty="0">
                <a:ln>
                  <a:noFill/>
                </a:ln>
                <a:solidFill>
                  <a:prstClr val="black"/>
                </a:solidFill>
                <a:effectLst/>
                <a:uLnTx/>
                <a:uFillTx/>
                <a:latin typeface="FreightSans Pro Medium" panose="02000606030000020004" pitchFamily="50" charset="0"/>
                <a:ea typeface="Calibri" panose="020F0502020204030204" pitchFamily="34" charset="0"/>
                <a:cs typeface="Times New Roman" panose="02020603050405020304" pitchFamily="18" charset="0"/>
              </a:rPr>
            </a:br>
            <a:endParaRPr kumimoji="0" lang="en-US" sz="1800" b="0" i="0" u="none" strike="noStrike" kern="1200" cap="none" spc="0" normalizeH="0" baseline="0" noProof="0" dirty="0">
              <a:ln>
                <a:noFill/>
              </a:ln>
              <a:solidFill>
                <a:prstClr val="black"/>
              </a:solidFill>
              <a:effectLst/>
              <a:uLnTx/>
              <a:uFillTx/>
              <a:latin typeface="FreightTextProBook-Regular" panose="02000603060000020004" pitchFamily="50"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34000"/>
              </a:lnSpc>
              <a:spcBef>
                <a:spcPts val="1000"/>
              </a:spcBef>
              <a:spcAft>
                <a:spcPts val="0"/>
              </a:spcAft>
              <a:buClrTx/>
              <a:buSzTx/>
              <a:buFont typeface="+mj-lt"/>
              <a:buNone/>
              <a:tabLst/>
              <a:defRPr/>
            </a:pPr>
            <a:endParaRPr kumimoji="0" lang="en-US" sz="2400" b="1" i="0" u="none" strike="noStrike" kern="1200" cap="none" spc="0" normalizeH="0" baseline="0" noProof="0" dirty="0">
              <a:ln>
                <a:noFill/>
              </a:ln>
              <a:solidFill>
                <a:srgbClr val="EBE3D1"/>
              </a:solidFill>
              <a:effectLst/>
              <a:uLnTx/>
              <a:uFillTx/>
              <a:latin typeface="FreightSans Pro Medium" panose="02000606030000020004" pitchFamily="50" charset="0"/>
              <a:ea typeface="Calibri" panose="020F050202020403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4165097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65" name="Rectangle 2064">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67"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3">
            <a:extLst>
              <a:ext uri="{FF2B5EF4-FFF2-40B4-BE49-F238E27FC236}">
                <a16:creationId xmlns:a16="http://schemas.microsoft.com/office/drawing/2014/main" id="{550D1136-3769-7BAB-EE91-41AF0C7498E1}"/>
              </a:ext>
            </a:extLst>
          </p:cNvPr>
          <p:cNvSpPr>
            <a:spLocks noGrp="1"/>
          </p:cNvSpPr>
          <p:nvPr>
            <p:ph type="title"/>
          </p:nvPr>
        </p:nvSpPr>
        <p:spPr>
          <a:xfrm>
            <a:off x="356914" y="2337253"/>
            <a:ext cx="4211441" cy="1861211"/>
          </a:xfrm>
        </p:spPr>
        <p:txBody>
          <a:bodyPr/>
          <a:lstStyle/>
          <a:p>
            <a:pPr>
              <a:lnSpc>
                <a:spcPct val="100000"/>
              </a:lnSpc>
            </a:pPr>
            <a:r>
              <a:rPr lang="en-US" sz="4200" dirty="0">
                <a:solidFill>
                  <a:srgbClr val="121C30"/>
                </a:solidFill>
              </a:rPr>
              <a:t>Recognize the Tools of Disinformation Manipulators</a:t>
            </a:r>
            <a:endParaRPr lang="es-MX" sz="4200" dirty="0">
              <a:solidFill>
                <a:srgbClr val="121C30"/>
              </a:solidFill>
            </a:endParaRPr>
          </a:p>
        </p:txBody>
      </p:sp>
      <p:sp>
        <p:nvSpPr>
          <p:cNvPr id="7" name="Content Placeholder 2">
            <a:extLst>
              <a:ext uri="{FF2B5EF4-FFF2-40B4-BE49-F238E27FC236}">
                <a16:creationId xmlns:a16="http://schemas.microsoft.com/office/drawing/2014/main" id="{F9BC878D-3EAC-6CB8-3DF3-5C3F0711493B}"/>
              </a:ext>
            </a:extLst>
          </p:cNvPr>
          <p:cNvSpPr>
            <a:spLocks noGrp="1"/>
          </p:cNvSpPr>
          <p:nvPr>
            <p:ph idx="1"/>
          </p:nvPr>
        </p:nvSpPr>
        <p:spPr>
          <a:xfrm>
            <a:off x="5646186" y="1931776"/>
            <a:ext cx="5067344" cy="1336082"/>
          </a:xfrm>
        </p:spPr>
        <p:txBody>
          <a:bodyPr anchor="t">
            <a:noAutofit/>
          </a:bodyPr>
          <a:lstStyle/>
          <a:p>
            <a:pPr marL="0" marR="0" lvl="0" indent="0" algn="l" defTabSz="914400" rtl="0" eaLnBrk="1" fontAlgn="auto" latinLnBrk="0" hangingPunct="1">
              <a:lnSpc>
                <a:spcPct val="90000"/>
              </a:lnSpc>
              <a:spcBef>
                <a:spcPts val="0"/>
              </a:spcBef>
              <a:spcAft>
                <a:spcPts val="0"/>
              </a:spcAft>
              <a:buClrTx/>
              <a:buSzTx/>
              <a:buFont typeface="+mj-lt"/>
              <a:buNone/>
              <a:tabLst/>
              <a:defRPr/>
            </a:pPr>
            <a:r>
              <a:rPr kumimoji="0" lang="en-US" sz="2400" b="0" i="0" u="none" strike="noStrike" kern="1200" cap="none" spc="0" normalizeH="0" baseline="0" noProof="0" dirty="0">
                <a:ln>
                  <a:noFill/>
                </a:ln>
                <a:solidFill>
                  <a:prstClr val="black"/>
                </a:solidFill>
                <a:effectLst/>
                <a:uLnTx/>
                <a:uFillTx/>
                <a:latin typeface="FreightSans Pro Medium" panose="02000606030000020004" pitchFamily="50" charset="0"/>
                <a:ea typeface="Calibri" panose="020F0502020204030204" pitchFamily="34" charset="0"/>
                <a:cs typeface="Times New Roman" panose="02020603050405020304" pitchFamily="18" charset="0"/>
              </a:rPr>
              <a:t>To gain power, the tools of the  manipulators is to create content designed to :</a:t>
            </a:r>
            <a:endParaRPr lang="en-US" sz="2400" b="1" dirty="0">
              <a:solidFill>
                <a:schemeClr val="tx1"/>
              </a:solidFill>
              <a:latin typeface="FreightSans Pro Medium" panose="02000606030000020004" pitchFamily="50" charset="0"/>
            </a:endParaRPr>
          </a:p>
          <a:p>
            <a:pPr>
              <a:lnSpc>
                <a:spcPct val="100000"/>
              </a:lnSpc>
            </a:pPr>
            <a:r>
              <a:rPr lang="en-US" sz="2400" dirty="0">
                <a:solidFill>
                  <a:schemeClr val="tx1"/>
                </a:solidFill>
                <a:latin typeface="FreightSans Pro Medium" panose="02000606030000020004" pitchFamily="50" charset="0"/>
              </a:rPr>
              <a:t>Generate emotional appeal</a:t>
            </a:r>
          </a:p>
          <a:p>
            <a:pPr>
              <a:lnSpc>
                <a:spcPct val="100000"/>
              </a:lnSpc>
            </a:pPr>
            <a:r>
              <a:rPr lang="en-US" sz="2400" dirty="0">
                <a:solidFill>
                  <a:schemeClr val="tx1"/>
                </a:solidFill>
                <a:latin typeface="FreightSans Pro Medium" panose="02000606030000020004" pitchFamily="50" charset="0"/>
              </a:rPr>
              <a:t>Provide an echo chamber that appeals to confirmation bias</a:t>
            </a:r>
          </a:p>
        </p:txBody>
      </p:sp>
      <p:pic>
        <p:nvPicPr>
          <p:cNvPr id="2" name="Picture 1" descr="A black and orange logo&#10;&#10;Description automatically generated">
            <a:extLst>
              <a:ext uri="{FF2B5EF4-FFF2-40B4-BE49-F238E27FC236}">
                <a16:creationId xmlns:a16="http://schemas.microsoft.com/office/drawing/2014/main" id="{1038EA86-3DD3-C407-E1FF-8A165757AD9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7575" y="5648156"/>
            <a:ext cx="533401" cy="793392"/>
          </a:xfrm>
          <a:prstGeom prst="rect">
            <a:avLst/>
          </a:prstGeom>
        </p:spPr>
      </p:pic>
    </p:spTree>
    <p:custDataLst>
      <p:tags r:id="rId1"/>
    </p:custDataLst>
    <p:extLst>
      <p:ext uri="{BB962C8B-B14F-4D97-AF65-F5344CB8AC3E}">
        <p14:creationId xmlns:p14="http://schemas.microsoft.com/office/powerpoint/2010/main" val="35021111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65" name="Rectangle 2064">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67"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descr="A black and orange logo&#10;&#10;Description automatically generated">
            <a:extLst>
              <a:ext uri="{FF2B5EF4-FFF2-40B4-BE49-F238E27FC236}">
                <a16:creationId xmlns:a16="http://schemas.microsoft.com/office/drawing/2014/main" id="{1038EA86-3DD3-C407-E1FF-8A165757AD9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7575" y="5648156"/>
            <a:ext cx="533401" cy="793392"/>
          </a:xfrm>
          <a:prstGeom prst="rect">
            <a:avLst/>
          </a:prstGeom>
        </p:spPr>
      </p:pic>
      <p:sp>
        <p:nvSpPr>
          <p:cNvPr id="3" name="Content Placeholder 2">
            <a:extLst>
              <a:ext uri="{FF2B5EF4-FFF2-40B4-BE49-F238E27FC236}">
                <a16:creationId xmlns:a16="http://schemas.microsoft.com/office/drawing/2014/main" id="{1EF489A7-4C35-FCF0-0985-B5F479444A22}"/>
              </a:ext>
            </a:extLst>
          </p:cNvPr>
          <p:cNvSpPr txBox="1">
            <a:spLocks/>
          </p:cNvSpPr>
          <p:nvPr/>
        </p:nvSpPr>
        <p:spPr>
          <a:xfrm>
            <a:off x="4631382" y="936009"/>
            <a:ext cx="6497027" cy="1255943"/>
          </a:xfrm>
          <a:prstGeom prst="rect">
            <a:avLst/>
          </a:prstGeom>
        </p:spPr>
        <p:txBody>
          <a:bodyPr vert="horz" lIns="91440" tIns="45720" rIns="91440" bIns="45720" rtlCol="0">
            <a:noAutofit/>
          </a:bodyPr>
          <a:lstStyle>
            <a:lvl1pPr marL="457200" indent="-457200" algn="l" defTabSz="914400" rtl="0" eaLnBrk="1" latinLnBrk="0" hangingPunct="1">
              <a:lnSpc>
                <a:spcPct val="90000"/>
              </a:lnSpc>
              <a:spcBef>
                <a:spcPts val="1000"/>
              </a:spcBef>
              <a:buFont typeface="+mj-lt"/>
              <a:buAutoNum type="arabicPeriod"/>
              <a:defRPr sz="3600" kern="1200">
                <a:solidFill>
                  <a:srgbClr val="EBE3D1"/>
                </a:solidFill>
                <a:latin typeface="FreightTextProLight-Regular" panose="02000603050000020004"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rgbClr val="EBE3D1"/>
                </a:solidFill>
                <a:latin typeface="FreightTextProLight-Regular" panose="02000603050000020004"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rgbClr val="EBE3D1"/>
                </a:solidFill>
                <a:latin typeface="FreightTextProLight-Regular" panose="02000603050000020004"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rgbClr val="EBE3D1"/>
                </a:solidFill>
                <a:latin typeface="FreightTextProLight-Regular" panose="02000603050000020004"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rgbClr val="EBE3D1"/>
                </a:solidFill>
                <a:latin typeface="FreightTextProLight-Regular" panose="02000603050000020004"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60375" marR="0" lvl="0" indent="0" algn="l" defTabSz="914400" rtl="0" eaLnBrk="1" fontAlgn="auto" latinLnBrk="0" hangingPunct="1">
              <a:lnSpc>
                <a:spcPct val="120000"/>
              </a:lnSpc>
              <a:spcBef>
                <a:spcPts val="0"/>
              </a:spcBef>
              <a:spcAft>
                <a:spcPts val="0"/>
              </a:spcAft>
              <a:buClrTx/>
              <a:buSzTx/>
              <a:buFont typeface="+mj-lt"/>
              <a:buNone/>
              <a:tabLst/>
              <a:defRPr/>
            </a:pPr>
            <a:r>
              <a:rPr lang="en-US" sz="2400" dirty="0">
                <a:solidFill>
                  <a:prstClr val="black"/>
                </a:solidFill>
                <a:latin typeface="FreightSans Pro Medium" panose="02000606030000020004" pitchFamily="50" charset="0"/>
                <a:ea typeface="Calibri" panose="020F0502020204030204" pitchFamily="34" charset="0"/>
                <a:cs typeface="Times New Roman" panose="02020603050405020304" pitchFamily="18" charset="0"/>
              </a:rPr>
              <a:t>“</a:t>
            </a:r>
            <a:r>
              <a:rPr kumimoji="0" lang="en-US" sz="2400" b="0" i="0" u="none" strike="noStrike" kern="1200" cap="none" spc="0" normalizeH="0" baseline="0" noProof="0" dirty="0">
                <a:ln>
                  <a:noFill/>
                </a:ln>
                <a:solidFill>
                  <a:prstClr val="black"/>
                </a:solidFill>
                <a:effectLst/>
                <a:uLnTx/>
                <a:uFillTx/>
                <a:latin typeface="FreightSans Pro Medium" panose="02000606030000020004" pitchFamily="50" charset="0"/>
                <a:ea typeface="Calibri" panose="020F0502020204030204" pitchFamily="34" charset="0"/>
                <a:cs typeface="Times New Roman" panose="02020603050405020304" pitchFamily="18" charset="0"/>
              </a:rPr>
              <a:t>Confirmation bias is the tendency to look for information that only confirms what we believe, to accept facts that only strengthen our preferred explanations, and to dismiss data that challenge what we already accept as truth.”</a:t>
            </a:r>
          </a:p>
        </p:txBody>
      </p:sp>
      <p:pic>
        <p:nvPicPr>
          <p:cNvPr id="4098" name="Picture 2" descr="The Death of Expertise: The Campaign against Established Knowledge and Why it Matters">
            <a:extLst>
              <a:ext uri="{FF2B5EF4-FFF2-40B4-BE49-F238E27FC236}">
                <a16:creationId xmlns:a16="http://schemas.microsoft.com/office/drawing/2014/main" id="{47E28E32-39EA-B020-DC93-911459A780F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1381608">
            <a:off x="1174977" y="1081088"/>
            <a:ext cx="2809875" cy="4238625"/>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4733020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65" name="Rectangle 2064">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67"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3">
            <a:extLst>
              <a:ext uri="{FF2B5EF4-FFF2-40B4-BE49-F238E27FC236}">
                <a16:creationId xmlns:a16="http://schemas.microsoft.com/office/drawing/2014/main" id="{550D1136-3769-7BAB-EE91-41AF0C7498E1}"/>
              </a:ext>
            </a:extLst>
          </p:cNvPr>
          <p:cNvSpPr>
            <a:spLocks noGrp="1"/>
          </p:cNvSpPr>
          <p:nvPr>
            <p:ph type="title"/>
          </p:nvPr>
        </p:nvSpPr>
        <p:spPr>
          <a:xfrm>
            <a:off x="356914" y="2337253"/>
            <a:ext cx="4211441" cy="1861211"/>
          </a:xfrm>
        </p:spPr>
        <p:txBody>
          <a:bodyPr/>
          <a:lstStyle/>
          <a:p>
            <a:pPr>
              <a:lnSpc>
                <a:spcPct val="100000"/>
              </a:lnSpc>
            </a:pPr>
            <a:r>
              <a:rPr lang="en-US" sz="4200" dirty="0">
                <a:solidFill>
                  <a:srgbClr val="121C30"/>
                </a:solidFill>
              </a:rPr>
              <a:t>Recognize the Tools of Disinformation Manipulators</a:t>
            </a:r>
            <a:endParaRPr lang="es-MX" sz="4200" dirty="0">
              <a:solidFill>
                <a:srgbClr val="121C30"/>
              </a:solidFill>
            </a:endParaRPr>
          </a:p>
        </p:txBody>
      </p:sp>
      <p:sp>
        <p:nvSpPr>
          <p:cNvPr id="7" name="Content Placeholder 2">
            <a:extLst>
              <a:ext uri="{FF2B5EF4-FFF2-40B4-BE49-F238E27FC236}">
                <a16:creationId xmlns:a16="http://schemas.microsoft.com/office/drawing/2014/main" id="{F9BC878D-3EAC-6CB8-3DF3-5C3F0711493B}"/>
              </a:ext>
            </a:extLst>
          </p:cNvPr>
          <p:cNvSpPr>
            <a:spLocks noGrp="1"/>
          </p:cNvSpPr>
          <p:nvPr>
            <p:ph idx="1"/>
          </p:nvPr>
        </p:nvSpPr>
        <p:spPr>
          <a:xfrm>
            <a:off x="5670463" y="1931776"/>
            <a:ext cx="5067344" cy="1336082"/>
          </a:xfrm>
        </p:spPr>
        <p:txBody>
          <a:bodyPr anchor="t">
            <a:noAutofit/>
          </a:bodyPr>
          <a:lstStyle/>
          <a:p>
            <a:pPr marL="0" marR="0" lvl="0" indent="0" algn="l" defTabSz="914400" rtl="0" eaLnBrk="1" fontAlgn="auto" latinLnBrk="0" hangingPunct="1">
              <a:lnSpc>
                <a:spcPct val="90000"/>
              </a:lnSpc>
              <a:spcBef>
                <a:spcPts val="0"/>
              </a:spcBef>
              <a:spcAft>
                <a:spcPts val="0"/>
              </a:spcAft>
              <a:buClrTx/>
              <a:buSzTx/>
              <a:buFont typeface="+mj-lt"/>
              <a:buNone/>
              <a:tabLst/>
              <a:defRPr/>
            </a:pPr>
            <a:r>
              <a:rPr kumimoji="0" lang="en-US" sz="2400" b="0" i="0" u="none" strike="noStrike" kern="1200" cap="none" spc="0" normalizeH="0" baseline="0" noProof="0" dirty="0">
                <a:ln>
                  <a:noFill/>
                </a:ln>
                <a:solidFill>
                  <a:prstClr val="black"/>
                </a:solidFill>
                <a:effectLst/>
                <a:uLnTx/>
                <a:uFillTx/>
                <a:latin typeface="FreightSans Pro Medium" panose="02000606030000020004" pitchFamily="50" charset="0"/>
                <a:ea typeface="Calibri" panose="020F0502020204030204" pitchFamily="34" charset="0"/>
                <a:cs typeface="Times New Roman" panose="02020603050405020304" pitchFamily="18" charset="0"/>
              </a:rPr>
              <a:t>To gain power, the tools of the  manipulators is to create content designed to :</a:t>
            </a:r>
            <a:endParaRPr lang="en-US" sz="2400" b="1" dirty="0">
              <a:solidFill>
                <a:schemeClr val="tx1"/>
              </a:solidFill>
              <a:latin typeface="FreightSans Pro Medium" panose="02000606030000020004" pitchFamily="50" charset="0"/>
            </a:endParaRPr>
          </a:p>
          <a:p>
            <a:pPr>
              <a:lnSpc>
                <a:spcPct val="100000"/>
              </a:lnSpc>
            </a:pPr>
            <a:r>
              <a:rPr lang="en-US" sz="2400" dirty="0">
                <a:solidFill>
                  <a:schemeClr val="tx1"/>
                </a:solidFill>
                <a:latin typeface="FreightSans Pro Medium" panose="02000606030000020004" pitchFamily="50" charset="0"/>
              </a:rPr>
              <a:t>Generate emotional appeal</a:t>
            </a:r>
          </a:p>
          <a:p>
            <a:pPr>
              <a:lnSpc>
                <a:spcPct val="100000"/>
              </a:lnSpc>
            </a:pPr>
            <a:r>
              <a:rPr lang="en-US" sz="2400" dirty="0">
                <a:solidFill>
                  <a:schemeClr val="tx1"/>
                </a:solidFill>
                <a:latin typeface="FreightSans Pro Medium" panose="02000606030000020004" pitchFamily="50" charset="0"/>
              </a:rPr>
              <a:t>Provide an echo chamber that appeals to confirmation bias</a:t>
            </a:r>
          </a:p>
          <a:p>
            <a:pPr>
              <a:lnSpc>
                <a:spcPct val="100000"/>
              </a:lnSpc>
            </a:pPr>
            <a:r>
              <a:rPr lang="en-US" sz="2400" dirty="0">
                <a:solidFill>
                  <a:schemeClr val="tx1"/>
                </a:solidFill>
                <a:latin typeface="FreightSans Pro Medium" panose="02000606030000020004" pitchFamily="50" charset="0"/>
              </a:rPr>
              <a:t>Validate exaggerated fears </a:t>
            </a:r>
          </a:p>
        </p:txBody>
      </p:sp>
      <p:pic>
        <p:nvPicPr>
          <p:cNvPr id="2" name="Picture 1" descr="A black and orange logo&#10;&#10;Description automatically generated">
            <a:extLst>
              <a:ext uri="{FF2B5EF4-FFF2-40B4-BE49-F238E27FC236}">
                <a16:creationId xmlns:a16="http://schemas.microsoft.com/office/drawing/2014/main" id="{1038EA86-3DD3-C407-E1FF-8A165757AD9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7575" y="5648156"/>
            <a:ext cx="533401" cy="793392"/>
          </a:xfrm>
          <a:prstGeom prst="rect">
            <a:avLst/>
          </a:prstGeom>
        </p:spPr>
      </p:pic>
    </p:spTree>
    <p:custDataLst>
      <p:tags r:id="rId1"/>
    </p:custDataLst>
    <p:extLst>
      <p:ext uri="{BB962C8B-B14F-4D97-AF65-F5344CB8AC3E}">
        <p14:creationId xmlns:p14="http://schemas.microsoft.com/office/powerpoint/2010/main" val="61013330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kwJnE9vV"/>
  <p:tag name="ARTICULATE_DESIGN_ID_CUSTOM DESIGN" val="7EeavSNT"/>
  <p:tag name="ARTICULATE_DESIGN_ID_1_OFFICE THEME" val="3BAY2WSw"/>
  <p:tag name="ARTICULATE_DESIGN_ID_2_OFFICE THEME" val="FWqpjI08"/>
  <p:tag name="ARTICULATE_DESIGN_ID_1_CUSTOM DESIGN" val="ATLnrL6b"/>
  <p:tag name="ARTICULATE_DESIGN_ID_2_CUSTOM DESIGN" val="aRG3etDU"/>
  <p:tag name="ARTICULATE_DESIGN_ID_3_OFFICE THEME" val="j3kBz9Bx"/>
  <p:tag name="ARTICULATE_DESIGN_ID_3_CUSTOM DESIGN" val="J77MedDK"/>
  <p:tag name="ARTICULATE_DESIGN_ID_4_CUSTOM DESIGN" val="zQhYcVmc"/>
  <p:tag name="ARTICULATE_DESIGN_ID_CONTENT SLIDE" val="UAKhk4qe"/>
  <p:tag name="ARTICULATE_DESIGN_ID_NUMBERED CONTENT" val="tdH9n20Y"/>
  <p:tag name="ARTICULATE_DESIGN_ID_NUMBER CONTENT" val="SAYLm2kX"/>
  <p:tag name="ARTICULATE_DESIGN_ID_DARK BULLET CONTENT" val="tC0oMnR5"/>
  <p:tag name="ARTICULATE_DESIGN_ID_QUOTE SLIDE" val="QiWZjHiY"/>
  <p:tag name="ARTICULATE_DESIGN_ID_DARK NUMBERED CONTENT" val="yDcOpBPJ"/>
  <p:tag name="ARTICULATE_DESIGN_ID_BULLET CONTENT" val="55sdecoL"/>
  <p:tag name="ARTICULATE_DESIGN_ID_DARK TITLE SLIDE" val="2gEVfDeX"/>
  <p:tag name="ARTICULATE_DESIGN_ID_DARK - TITLE SLIDE" val="pH7Pnlje"/>
  <p:tag name="ARTICULATE_DESIGN_ID_DARK - NUMBERED CONTENT" val="x06RBcTw"/>
  <p:tag name="ARTICULATE_DESIGN_ID_DARK - BULLET CONTENT" val="B42gnHau"/>
  <p:tag name="ARTICULATE_DESIGN_ID_1_QUOTE SLIDE" val="8vywJNuV"/>
  <p:tag name="ARTICULATE_DESIGN_ID_DARK - END TITLE SLIDE" val="zEnf8VC4"/>
  <p:tag name="ARTICULATE_DESIGN_ID_1_DARK - BULLET CONTENT" val="dvKjPfHe"/>
  <p:tag name="ARTICULATE_DESIGN_ID_1_DARK - NUMBERED CONTENT" val="RPevn5ho"/>
  <p:tag name="ARTICULATE_DESIGN_ID_1_DARK - TITLE SLIDE" val="9LA0IqAm"/>
  <p:tag name="ARTICULATE_DESIGN_ID_13_OFFICE THEME" val="LJCXFyOl"/>
  <p:tag name="ARTICULATE_SLIDE_THUMBNAIL_REFRESH" val="1"/>
  <p:tag name="ARTICULATE_PROJECT_OPEN" val="0"/>
  <p:tag name="ARTICULATE_SLIDE_COUNT" val="1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Dark - Title Slide">
  <a:themeElements>
    <a:clrScheme name="Portland Bible College">
      <a:dk1>
        <a:sysClr val="windowText" lastClr="000000"/>
      </a:dk1>
      <a:lt1>
        <a:sysClr val="window" lastClr="FFFFFF"/>
      </a:lt1>
      <a:dk2>
        <a:srgbClr val="39302A"/>
      </a:dk2>
      <a:lt2>
        <a:srgbClr val="E5DEDB"/>
      </a:lt2>
      <a:accent1>
        <a:srgbClr val="121C30"/>
      </a:accent1>
      <a:accent2>
        <a:srgbClr val="E54226"/>
      </a:accent2>
      <a:accent3>
        <a:srgbClr val="AD9C80"/>
      </a:accent3>
      <a:accent4>
        <a:srgbClr val="EC7016"/>
      </a:accent4>
      <a:accent5>
        <a:srgbClr val="E64823"/>
      </a:accent5>
      <a:accent6>
        <a:srgbClr val="EBE3D1"/>
      </a:accent6>
      <a:hlink>
        <a:srgbClr val="2998E3"/>
      </a:hlink>
      <a:folHlink>
        <a:srgbClr val="7F723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Dark - Title Slide">
  <a:themeElements>
    <a:clrScheme name="Portland Bible College">
      <a:dk1>
        <a:sysClr val="windowText" lastClr="000000"/>
      </a:dk1>
      <a:lt1>
        <a:sysClr val="window" lastClr="FFFFFF"/>
      </a:lt1>
      <a:dk2>
        <a:srgbClr val="39302A"/>
      </a:dk2>
      <a:lt2>
        <a:srgbClr val="E5DEDB"/>
      </a:lt2>
      <a:accent1>
        <a:srgbClr val="121C30"/>
      </a:accent1>
      <a:accent2>
        <a:srgbClr val="E54226"/>
      </a:accent2>
      <a:accent3>
        <a:srgbClr val="AD9C80"/>
      </a:accent3>
      <a:accent4>
        <a:srgbClr val="EC7016"/>
      </a:accent4>
      <a:accent5>
        <a:srgbClr val="E64823"/>
      </a:accent5>
      <a:accent6>
        <a:srgbClr val="EBE3D1"/>
      </a:accent6>
      <a:hlink>
        <a:srgbClr val="2998E3"/>
      </a:hlink>
      <a:folHlink>
        <a:srgbClr val="7F723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Dark - Numbered Content">
  <a:themeElements>
    <a:clrScheme name="Portland Bible College">
      <a:dk1>
        <a:sysClr val="windowText" lastClr="000000"/>
      </a:dk1>
      <a:lt1>
        <a:sysClr val="window" lastClr="FFFFFF"/>
      </a:lt1>
      <a:dk2>
        <a:srgbClr val="39302A"/>
      </a:dk2>
      <a:lt2>
        <a:srgbClr val="E5DEDB"/>
      </a:lt2>
      <a:accent1>
        <a:srgbClr val="121C30"/>
      </a:accent1>
      <a:accent2>
        <a:srgbClr val="E54226"/>
      </a:accent2>
      <a:accent3>
        <a:srgbClr val="AD9C80"/>
      </a:accent3>
      <a:accent4>
        <a:srgbClr val="EC7016"/>
      </a:accent4>
      <a:accent5>
        <a:srgbClr val="E64823"/>
      </a:accent5>
      <a:accent6>
        <a:srgbClr val="EBE3D1"/>
      </a:accent6>
      <a:hlink>
        <a:srgbClr val="2998E3"/>
      </a:hlink>
      <a:folHlink>
        <a:srgbClr val="7F723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Dark - Bullet Content">
  <a:themeElements>
    <a:clrScheme name="Portland Bible College">
      <a:dk1>
        <a:sysClr val="windowText" lastClr="000000"/>
      </a:dk1>
      <a:lt1>
        <a:sysClr val="window" lastClr="FFFFFF"/>
      </a:lt1>
      <a:dk2>
        <a:srgbClr val="39302A"/>
      </a:dk2>
      <a:lt2>
        <a:srgbClr val="E5DEDB"/>
      </a:lt2>
      <a:accent1>
        <a:srgbClr val="121C30"/>
      </a:accent1>
      <a:accent2>
        <a:srgbClr val="E54226"/>
      </a:accent2>
      <a:accent3>
        <a:srgbClr val="AD9C80"/>
      </a:accent3>
      <a:accent4>
        <a:srgbClr val="EC7016"/>
      </a:accent4>
      <a:accent5>
        <a:srgbClr val="E64823"/>
      </a:accent5>
      <a:accent6>
        <a:srgbClr val="EBE3D1"/>
      </a:accent6>
      <a:hlink>
        <a:srgbClr val="2998E3"/>
      </a:hlink>
      <a:folHlink>
        <a:srgbClr val="7F723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Dark - End Title Slide">
  <a:themeElements>
    <a:clrScheme name="Portland Bible College">
      <a:dk1>
        <a:sysClr val="windowText" lastClr="000000"/>
      </a:dk1>
      <a:lt1>
        <a:sysClr val="window" lastClr="FFFFFF"/>
      </a:lt1>
      <a:dk2>
        <a:srgbClr val="39302A"/>
      </a:dk2>
      <a:lt2>
        <a:srgbClr val="E5DEDB"/>
      </a:lt2>
      <a:accent1>
        <a:srgbClr val="121C30"/>
      </a:accent1>
      <a:accent2>
        <a:srgbClr val="E54226"/>
      </a:accent2>
      <a:accent3>
        <a:srgbClr val="AD9C80"/>
      </a:accent3>
      <a:accent4>
        <a:srgbClr val="EC7016"/>
      </a:accent4>
      <a:accent5>
        <a:srgbClr val="E64823"/>
      </a:accent5>
      <a:accent6>
        <a:srgbClr val="EBE3D1"/>
      </a:accent6>
      <a:hlink>
        <a:srgbClr val="2998E3"/>
      </a:hlink>
      <a:folHlink>
        <a:srgbClr val="7F723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Quote Slide">
  <a:themeElements>
    <a:clrScheme name="Portland Bible College">
      <a:dk1>
        <a:sysClr val="windowText" lastClr="000000"/>
      </a:dk1>
      <a:lt1>
        <a:sysClr val="window" lastClr="FFFFFF"/>
      </a:lt1>
      <a:dk2>
        <a:srgbClr val="39302A"/>
      </a:dk2>
      <a:lt2>
        <a:srgbClr val="E5DEDB"/>
      </a:lt2>
      <a:accent1>
        <a:srgbClr val="121C30"/>
      </a:accent1>
      <a:accent2>
        <a:srgbClr val="E54226"/>
      </a:accent2>
      <a:accent3>
        <a:srgbClr val="AD9C80"/>
      </a:accent3>
      <a:accent4>
        <a:srgbClr val="EC7016"/>
      </a:accent4>
      <a:accent5>
        <a:srgbClr val="E64823"/>
      </a:accent5>
      <a:accent6>
        <a:srgbClr val="EBE3D1"/>
      </a:accent6>
      <a:hlink>
        <a:srgbClr val="2998E3"/>
      </a:hlink>
      <a:folHlink>
        <a:srgbClr val="7F723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1_Dark - Bullet Content">
  <a:themeElements>
    <a:clrScheme name="Portland Bible College">
      <a:dk1>
        <a:sysClr val="windowText" lastClr="000000"/>
      </a:dk1>
      <a:lt1>
        <a:sysClr val="window" lastClr="FFFFFF"/>
      </a:lt1>
      <a:dk2>
        <a:srgbClr val="39302A"/>
      </a:dk2>
      <a:lt2>
        <a:srgbClr val="E5DEDB"/>
      </a:lt2>
      <a:accent1>
        <a:srgbClr val="121C30"/>
      </a:accent1>
      <a:accent2>
        <a:srgbClr val="E54226"/>
      </a:accent2>
      <a:accent3>
        <a:srgbClr val="AD9C80"/>
      </a:accent3>
      <a:accent4>
        <a:srgbClr val="EC7016"/>
      </a:accent4>
      <a:accent5>
        <a:srgbClr val="E64823"/>
      </a:accent5>
      <a:accent6>
        <a:srgbClr val="EBE3D1"/>
      </a:accent6>
      <a:hlink>
        <a:srgbClr val="2998E3"/>
      </a:hlink>
      <a:folHlink>
        <a:srgbClr val="7F723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1_Dark - Numbered Content">
  <a:themeElements>
    <a:clrScheme name="Portland Bible College">
      <a:dk1>
        <a:sysClr val="windowText" lastClr="000000"/>
      </a:dk1>
      <a:lt1>
        <a:sysClr val="window" lastClr="FFFFFF"/>
      </a:lt1>
      <a:dk2>
        <a:srgbClr val="39302A"/>
      </a:dk2>
      <a:lt2>
        <a:srgbClr val="E5DEDB"/>
      </a:lt2>
      <a:accent1>
        <a:srgbClr val="121C30"/>
      </a:accent1>
      <a:accent2>
        <a:srgbClr val="E54226"/>
      </a:accent2>
      <a:accent3>
        <a:srgbClr val="AD9C80"/>
      </a:accent3>
      <a:accent4>
        <a:srgbClr val="EC7016"/>
      </a:accent4>
      <a:accent5>
        <a:srgbClr val="E64823"/>
      </a:accent5>
      <a:accent6>
        <a:srgbClr val="EBE3D1"/>
      </a:accent6>
      <a:hlink>
        <a:srgbClr val="2998E3"/>
      </a:hlink>
      <a:folHlink>
        <a:srgbClr val="7F723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Portland Bible College">
    <a:dk1>
      <a:sysClr val="windowText" lastClr="000000"/>
    </a:dk1>
    <a:lt1>
      <a:sysClr val="window" lastClr="FFFFFF"/>
    </a:lt1>
    <a:dk2>
      <a:srgbClr val="39302A"/>
    </a:dk2>
    <a:lt2>
      <a:srgbClr val="E5DEDB"/>
    </a:lt2>
    <a:accent1>
      <a:srgbClr val="121C30"/>
    </a:accent1>
    <a:accent2>
      <a:srgbClr val="E54226"/>
    </a:accent2>
    <a:accent3>
      <a:srgbClr val="AD9C80"/>
    </a:accent3>
    <a:accent4>
      <a:srgbClr val="EC7016"/>
    </a:accent4>
    <a:accent5>
      <a:srgbClr val="E64823"/>
    </a:accent5>
    <a:accent6>
      <a:srgbClr val="EBE3D1"/>
    </a:accent6>
    <a:hlink>
      <a:srgbClr val="2998E3"/>
    </a:hlink>
    <a:folHlink>
      <a:srgbClr val="7F723D"/>
    </a:folHlink>
  </a:clrScheme>
</a:themeOverride>
</file>

<file path=docProps/app.xml><?xml version="1.0" encoding="utf-8"?>
<Properties xmlns="http://schemas.openxmlformats.org/officeDocument/2006/extended-properties" xmlns:vt="http://schemas.openxmlformats.org/officeDocument/2006/docPropsVTypes">
  <TotalTime>14854</TotalTime>
  <Words>1000</Words>
  <Application>Microsoft Office PowerPoint</Application>
  <PresentationFormat>Widescreen</PresentationFormat>
  <Paragraphs>104</Paragraphs>
  <Slides>14</Slides>
  <Notes>11</Notes>
  <HiddenSlides>0</HiddenSlides>
  <MMClips>0</MMClips>
  <ScaleCrop>false</ScaleCrop>
  <HeadingPairs>
    <vt:vector size="6" baseType="variant">
      <vt:variant>
        <vt:lpstr>Fonts Used</vt:lpstr>
      </vt:variant>
      <vt:variant>
        <vt:i4>14</vt:i4>
      </vt:variant>
      <vt:variant>
        <vt:lpstr>Theme</vt:lpstr>
      </vt:variant>
      <vt:variant>
        <vt:i4>9</vt:i4>
      </vt:variant>
      <vt:variant>
        <vt:lpstr>Slide Titles</vt:lpstr>
      </vt:variant>
      <vt:variant>
        <vt:i4>14</vt:i4>
      </vt:variant>
    </vt:vector>
  </HeadingPairs>
  <TitlesOfParts>
    <vt:vector size="37" baseType="lpstr">
      <vt:lpstr>Aptos</vt:lpstr>
      <vt:lpstr>Aptos Display</vt:lpstr>
      <vt:lpstr>Arial</vt:lpstr>
      <vt:lpstr>Calibri</vt:lpstr>
      <vt:lpstr>FreightSans Pro Book</vt:lpstr>
      <vt:lpstr>FreightSans Pro Medium</vt:lpstr>
      <vt:lpstr>FreightTextProBook-Regular</vt:lpstr>
      <vt:lpstr>FreightTextProLight-Regular</vt:lpstr>
      <vt:lpstr>FreightTextProSemibold-Regular</vt:lpstr>
      <vt:lpstr>Kapra Neue</vt:lpstr>
      <vt:lpstr>Kapra Neue Condensed</vt:lpstr>
      <vt:lpstr>Kapra Neue Medium Condensed</vt:lpstr>
      <vt:lpstr>Symbol</vt:lpstr>
      <vt:lpstr>Wingdings</vt:lpstr>
      <vt:lpstr>Dark - Title Slide</vt:lpstr>
      <vt:lpstr>1_Dark - Title Slide</vt:lpstr>
      <vt:lpstr>Dark - Numbered Content</vt:lpstr>
      <vt:lpstr>Dark - Bullet Content</vt:lpstr>
      <vt:lpstr>Dark - End Title Slide</vt:lpstr>
      <vt:lpstr>Quote Slide</vt:lpstr>
      <vt:lpstr>1_Dark - Bullet Content</vt:lpstr>
      <vt:lpstr>1_Dark - Numbered Content</vt:lpstr>
      <vt:lpstr>Office Theme</vt:lpstr>
      <vt:lpstr>PowerPoint Presentation</vt:lpstr>
      <vt:lpstr>The Art of Thinking Differently in Babylon</vt:lpstr>
      <vt:lpstr>PowerPoint Presentation</vt:lpstr>
      <vt:lpstr>PowerPoint Presentation</vt:lpstr>
      <vt:lpstr>PowerPoint Presentation</vt:lpstr>
      <vt:lpstr>Recognizing Disinformation as a Currency of Manipulation</vt:lpstr>
      <vt:lpstr>Recognize the Tools of Disinformation Manipulators</vt:lpstr>
      <vt:lpstr>PowerPoint Presentation</vt:lpstr>
      <vt:lpstr>Recognize the Tools of Disinformation Manipulators</vt:lpstr>
      <vt:lpstr>PowerPoint Presentation</vt:lpstr>
      <vt:lpstr>PowerPoint Presentation</vt:lpstr>
      <vt:lpstr>The Daniel Model of Building Understanding and Wisdom</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Lanny</dc:creator>
  <cp:lastModifiedBy>Simon Mould</cp:lastModifiedBy>
  <cp:revision>100</cp:revision>
  <dcterms:created xsi:type="dcterms:W3CDTF">2021-06-01T18:23:31Z</dcterms:created>
  <dcterms:modified xsi:type="dcterms:W3CDTF">2024-10-08T00:19:06Z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115FAD2A-17C7-4B00-977C-D386E2706530</vt:lpwstr>
  </property>
  <property fmtid="{D5CDD505-2E9C-101B-9397-08002B2CF9AE}" pid="3" name="ArticulatePath">
    <vt:lpwstr>Session 1 slides</vt:lpwstr>
  </property>
</Properties>
</file>